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sldIdLst>
    <p:sldId id="256" r:id="rId3"/>
    <p:sldId id="257" r:id="rId4"/>
    <p:sldId id="513" r:id="rId5"/>
    <p:sldId id="466" r:id="rId6"/>
    <p:sldId id="467" r:id="rId7"/>
    <p:sldId id="468" r:id="rId8"/>
    <p:sldId id="469" r:id="rId9"/>
    <p:sldId id="470" r:id="rId10"/>
    <p:sldId id="471" r:id="rId11"/>
    <p:sldId id="472" r:id="rId12"/>
    <p:sldId id="473" r:id="rId13"/>
    <p:sldId id="474" r:id="rId14"/>
    <p:sldId id="475" r:id="rId15"/>
    <p:sldId id="476" r:id="rId16"/>
    <p:sldId id="477" r:id="rId17"/>
    <p:sldId id="478" r:id="rId18"/>
    <p:sldId id="479" r:id="rId19"/>
    <p:sldId id="480" r:id="rId20"/>
    <p:sldId id="481" r:id="rId21"/>
    <p:sldId id="486" r:id="rId22"/>
    <p:sldId id="487" r:id="rId23"/>
    <p:sldId id="488" r:id="rId24"/>
    <p:sldId id="489" r:id="rId25"/>
    <p:sldId id="490" r:id="rId26"/>
    <p:sldId id="514" r:id="rId27"/>
    <p:sldId id="491" r:id="rId28"/>
    <p:sldId id="492" r:id="rId29"/>
    <p:sldId id="493" r:id="rId30"/>
    <p:sldId id="494" r:id="rId31"/>
    <p:sldId id="511" r:id="rId32"/>
    <p:sldId id="495" r:id="rId33"/>
    <p:sldId id="496" r:id="rId34"/>
    <p:sldId id="497" r:id="rId35"/>
    <p:sldId id="498" r:id="rId36"/>
    <p:sldId id="512" r:id="rId37"/>
    <p:sldId id="503" r:id="rId38"/>
    <p:sldId id="502" r:id="rId39"/>
    <p:sldId id="499" r:id="rId40"/>
    <p:sldId id="500" r:id="rId41"/>
    <p:sldId id="501" r:id="rId42"/>
    <p:sldId id="505" r:id="rId43"/>
    <p:sldId id="506" r:id="rId44"/>
    <p:sldId id="508" r:id="rId45"/>
    <p:sldId id="507" r:id="rId46"/>
    <p:sldId id="509" r:id="rId47"/>
    <p:sldId id="510" r:id="rId48"/>
    <p:sldId id="515" r:id="rId49"/>
    <p:sldId id="518" r:id="rId50"/>
    <p:sldId id="521" r:id="rId51"/>
    <p:sldId id="523" r:id="rId52"/>
    <p:sldId id="524" r:id="rId53"/>
    <p:sldId id="530" r:id="rId54"/>
    <p:sldId id="531" r:id="rId55"/>
    <p:sldId id="522" r:id="rId56"/>
    <p:sldId id="525" r:id="rId57"/>
    <p:sldId id="526" r:id="rId58"/>
    <p:sldId id="527" r:id="rId59"/>
    <p:sldId id="532" r:id="rId60"/>
    <p:sldId id="533" r:id="rId61"/>
    <p:sldId id="534" r:id="rId62"/>
    <p:sldId id="529" r:id="rId63"/>
    <p:sldId id="516" r:id="rId64"/>
    <p:sldId id="519" r:id="rId65"/>
    <p:sldId id="520" r:id="rId66"/>
    <p:sldId id="535" r:id="rId67"/>
    <p:sldId id="536" r:id="rId68"/>
    <p:sldId id="537" r:id="rId69"/>
    <p:sldId id="538" r:id="rId70"/>
    <p:sldId id="539" r:id="rId71"/>
    <p:sldId id="540" r:id="rId72"/>
    <p:sldId id="542" r:id="rId73"/>
    <p:sldId id="543" r:id="rId74"/>
    <p:sldId id="544" r:id="rId75"/>
    <p:sldId id="545" r:id="rId76"/>
    <p:sldId id="546" r:id="rId77"/>
    <p:sldId id="547" r:id="rId78"/>
    <p:sldId id="548" r:id="rId79"/>
    <p:sldId id="549" r:id="rId80"/>
    <p:sldId id="550" r:id="rId81"/>
    <p:sldId id="551" r:id="rId82"/>
    <p:sldId id="552" r:id="rId83"/>
    <p:sldId id="541" r:id="rId84"/>
    <p:sldId id="553" r:id="rId85"/>
    <p:sldId id="554" r:id="rId86"/>
    <p:sldId id="555" r:id="rId87"/>
    <p:sldId id="556" r:id="rId88"/>
    <p:sldId id="557" r:id="rId89"/>
    <p:sldId id="558" r:id="rId90"/>
    <p:sldId id="559" r:id="rId91"/>
    <p:sldId id="560" r:id="rId92"/>
    <p:sldId id="465" r:id="rId9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113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5" Type="http://schemas.openxmlformats.org/officeDocument/2006/relationships/slide" Target="slides/slide3.xml"/><Relationship Id="rId90" Type="http://schemas.openxmlformats.org/officeDocument/2006/relationships/slide" Target="slides/slide88.xml"/><Relationship Id="rId95" Type="http://schemas.openxmlformats.org/officeDocument/2006/relationships/viewProps" Target="viewProps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slide" Target="slides/slide89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tableStyles" Target="tableStyle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93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b="0" baseline="0">
                <a:latin typeface="微软雅黑" panose="020B0503020204020204" pitchFamily="34" charset="-122"/>
              </a:defRPr>
            </a:lvl1pPr>
          </a:lstStyle>
          <a:p>
            <a:pPr lv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b="0" baseline="0">
                <a:latin typeface="微软雅黑" panose="020B0503020204020204" pitchFamily="34" charset="-122"/>
              </a:defRPr>
            </a:lvl1pPr>
          </a:lstStyle>
          <a:p>
            <a:pPr lvl="0"/>
            <a:r>
              <a:rPr lang="zh-CN" altLang="en-US" noProof="0" dirty="0"/>
              <a:t>单击此处编辑母版副标题样式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7960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DFBDFA-9B95-450C-9B75-7FE7D2CA6B49}" type="slidenum"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7086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7188" y="609600"/>
            <a:ext cx="2135187" cy="548957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609600"/>
            <a:ext cx="6253163" cy="54895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1E4275-4135-4D92-9DB1-AE79C58478F1}" type="slidenum"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9038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-多行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矩形 70"/>
          <p:cNvSpPr/>
          <p:nvPr userDrawn="1"/>
        </p:nvSpPr>
        <p:spPr>
          <a:xfrm>
            <a:off x="0" y="-3175"/>
            <a:ext cx="9144000" cy="6861175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</p:txBody>
      </p:sp>
      <p:sp>
        <p:nvSpPr>
          <p:cNvPr id="15" name="平行四边形 14"/>
          <p:cNvSpPr/>
          <p:nvPr userDrawn="1"/>
        </p:nvSpPr>
        <p:spPr>
          <a:xfrm>
            <a:off x="249382" y="-3175"/>
            <a:ext cx="6924502" cy="6861175"/>
          </a:xfrm>
          <a:prstGeom prst="parallelogram">
            <a:avLst>
              <a:gd name="adj" fmla="val 1052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</p:txBody>
      </p:sp>
      <p:sp>
        <p:nvSpPr>
          <p:cNvPr id="12" name="平行四边形 11"/>
          <p:cNvSpPr/>
          <p:nvPr userDrawn="1"/>
        </p:nvSpPr>
        <p:spPr>
          <a:xfrm>
            <a:off x="91440" y="-3175"/>
            <a:ext cx="6924502" cy="6861175"/>
          </a:xfrm>
          <a:prstGeom prst="parallelogram">
            <a:avLst>
              <a:gd name="adj" fmla="val 1052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1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</p:txBody>
      </p:sp>
      <p:sp>
        <p:nvSpPr>
          <p:cNvPr id="37" name="任意多边形 36"/>
          <p:cNvSpPr/>
          <p:nvPr userDrawn="1"/>
        </p:nvSpPr>
        <p:spPr>
          <a:xfrm>
            <a:off x="0" y="1531610"/>
            <a:ext cx="850397" cy="1633920"/>
          </a:xfrm>
          <a:custGeom>
            <a:avLst/>
            <a:gdLst>
              <a:gd name="connsiteX0" fmla="*/ 0 w 1133862"/>
              <a:gd name="connsiteY0" fmla="*/ 0 h 1633920"/>
              <a:gd name="connsiteX1" fmla="*/ 1133862 w 1133862"/>
              <a:gd name="connsiteY1" fmla="*/ 0 h 1633920"/>
              <a:gd name="connsiteX2" fmla="*/ 992802 w 1133862"/>
              <a:gd name="connsiteY2" fmla="*/ 1633920 h 1633920"/>
              <a:gd name="connsiteX3" fmla="*/ 0 w 1133862"/>
              <a:gd name="connsiteY3" fmla="*/ 1633920 h 16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3862" h="1633920">
                <a:moveTo>
                  <a:pt x="0" y="0"/>
                </a:moveTo>
                <a:lnTo>
                  <a:pt x="1133862" y="0"/>
                </a:lnTo>
                <a:lnTo>
                  <a:pt x="992802" y="1633920"/>
                </a:lnTo>
                <a:lnTo>
                  <a:pt x="0" y="163392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  <a:cs typeface="+mn-cs"/>
              </a:rPr>
              <a:t>        </a:t>
            </a:r>
            <a:endParaRPr kumimoji="0" lang="zh-CN" altLang="en-US" sz="21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</p:txBody>
      </p:sp>
      <p:sp>
        <p:nvSpPr>
          <p:cNvPr id="35" name="任意多边形 34"/>
          <p:cNvSpPr/>
          <p:nvPr userDrawn="1"/>
        </p:nvSpPr>
        <p:spPr>
          <a:xfrm>
            <a:off x="1" y="1426996"/>
            <a:ext cx="748145" cy="1633920"/>
          </a:xfrm>
          <a:custGeom>
            <a:avLst/>
            <a:gdLst>
              <a:gd name="connsiteX0" fmla="*/ 0 w 997527"/>
              <a:gd name="connsiteY0" fmla="*/ 0 h 1633920"/>
              <a:gd name="connsiteX1" fmla="*/ 997527 w 997527"/>
              <a:gd name="connsiteY1" fmla="*/ 0 h 1633920"/>
              <a:gd name="connsiteX2" fmla="*/ 856467 w 997527"/>
              <a:gd name="connsiteY2" fmla="*/ 1633920 h 1633920"/>
              <a:gd name="connsiteX3" fmla="*/ 0 w 997527"/>
              <a:gd name="connsiteY3" fmla="*/ 1633920 h 16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7527" h="1633920">
                <a:moveTo>
                  <a:pt x="0" y="0"/>
                </a:moveTo>
                <a:lnTo>
                  <a:pt x="997527" y="0"/>
                </a:lnTo>
                <a:lnTo>
                  <a:pt x="856467" y="1633920"/>
                </a:lnTo>
                <a:lnTo>
                  <a:pt x="0" y="163392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  <a:cs typeface="+mn-cs"/>
              </a:rPr>
              <a:t>        </a:t>
            </a:r>
            <a:endParaRPr kumimoji="0" lang="zh-CN" altLang="en-US" sz="21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</p:txBody>
      </p:sp>
      <p:sp>
        <p:nvSpPr>
          <p:cNvPr id="41" name="任意多边形 40"/>
          <p:cNvSpPr/>
          <p:nvPr userDrawn="1"/>
        </p:nvSpPr>
        <p:spPr>
          <a:xfrm>
            <a:off x="5561208" y="5505964"/>
            <a:ext cx="3582793" cy="1015861"/>
          </a:xfrm>
          <a:custGeom>
            <a:avLst/>
            <a:gdLst>
              <a:gd name="connsiteX0" fmla="*/ 93012 w 4777057"/>
              <a:gd name="connsiteY0" fmla="*/ 0 h 1015861"/>
              <a:gd name="connsiteX1" fmla="*/ 4777057 w 4777057"/>
              <a:gd name="connsiteY1" fmla="*/ 0 h 1015861"/>
              <a:gd name="connsiteX2" fmla="*/ 4777057 w 4777057"/>
              <a:gd name="connsiteY2" fmla="*/ 1015861 h 1015861"/>
              <a:gd name="connsiteX3" fmla="*/ 0 w 4777057"/>
              <a:gd name="connsiteY3" fmla="*/ 1015861 h 1015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77057" h="1015861">
                <a:moveTo>
                  <a:pt x="93012" y="0"/>
                </a:moveTo>
                <a:lnTo>
                  <a:pt x="4777057" y="0"/>
                </a:lnTo>
                <a:lnTo>
                  <a:pt x="4777057" y="1015861"/>
                </a:lnTo>
                <a:lnTo>
                  <a:pt x="0" y="101586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  <a:cs typeface="+mn-cs"/>
              </a:rPr>
              <a:t>          </a:t>
            </a:r>
            <a:endParaRPr kumimoji="0" lang="zh-CN" altLang="en-US" sz="21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</p:txBody>
      </p:sp>
      <p:sp>
        <p:nvSpPr>
          <p:cNvPr id="39" name="任意多边形 38"/>
          <p:cNvSpPr/>
          <p:nvPr userDrawn="1"/>
        </p:nvSpPr>
        <p:spPr>
          <a:xfrm>
            <a:off x="5715849" y="5393905"/>
            <a:ext cx="3428152" cy="1015861"/>
          </a:xfrm>
          <a:custGeom>
            <a:avLst/>
            <a:gdLst>
              <a:gd name="connsiteX0" fmla="*/ 93012 w 4570869"/>
              <a:gd name="connsiteY0" fmla="*/ 0 h 1015861"/>
              <a:gd name="connsiteX1" fmla="*/ 4570869 w 4570869"/>
              <a:gd name="connsiteY1" fmla="*/ 0 h 1015861"/>
              <a:gd name="connsiteX2" fmla="*/ 4570869 w 4570869"/>
              <a:gd name="connsiteY2" fmla="*/ 1015861 h 1015861"/>
              <a:gd name="connsiteX3" fmla="*/ 0 w 4570869"/>
              <a:gd name="connsiteY3" fmla="*/ 1015861 h 1015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0869" h="1015861">
                <a:moveTo>
                  <a:pt x="93012" y="0"/>
                </a:moveTo>
                <a:lnTo>
                  <a:pt x="4570869" y="0"/>
                </a:lnTo>
                <a:lnTo>
                  <a:pt x="4570869" y="1015861"/>
                </a:lnTo>
                <a:lnTo>
                  <a:pt x="0" y="101586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宋体"/>
                <a:cs typeface="+mn-cs"/>
              </a:rPr>
              <a:t>          </a:t>
            </a:r>
            <a:endParaRPr kumimoji="0" lang="zh-CN" altLang="en-US" sz="21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143000" y="1426996"/>
            <a:ext cx="5397500" cy="1738535"/>
          </a:xfrm>
        </p:spPr>
        <p:txBody>
          <a:bodyPr anchor="b"/>
          <a:lstStyle>
            <a:lvl1pPr algn="l">
              <a:defRPr sz="4500" b="1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多行标题 </a:t>
            </a:r>
            <a:r>
              <a:rPr lang="en-US" altLang="zh-CN" dirty="0"/>
              <a:t>- </a:t>
            </a:r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165530"/>
            <a:ext cx="5397500" cy="95773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单击以编辑副标题</a:t>
            </a:r>
          </a:p>
        </p:txBody>
      </p:sp>
      <p:grpSp>
        <p:nvGrpSpPr>
          <p:cNvPr id="34" name="组合 33"/>
          <p:cNvGrpSpPr/>
          <p:nvPr userDrawn="1"/>
        </p:nvGrpSpPr>
        <p:grpSpPr>
          <a:xfrm>
            <a:off x="6276856" y="5633721"/>
            <a:ext cx="2495217" cy="561646"/>
            <a:chOff x="8729742" y="4570696"/>
            <a:chExt cx="2830517" cy="477836"/>
          </a:xfrm>
          <a:solidFill>
            <a:schemeClr val="bg2">
              <a:alpha val="50000"/>
            </a:schemeClr>
          </a:solidFill>
        </p:grpSpPr>
        <p:sp>
          <p:nvSpPr>
            <p:cNvPr id="36" name="Freeform 34"/>
            <p:cNvSpPr>
              <a:spLocks noEditPoints="1"/>
            </p:cNvSpPr>
            <p:nvPr userDrawn="1"/>
          </p:nvSpPr>
          <p:spPr bwMode="auto">
            <a:xfrm>
              <a:off x="9304417" y="4945345"/>
              <a:ext cx="1363665" cy="101600"/>
            </a:xfrm>
            <a:custGeom>
              <a:avLst/>
              <a:gdLst>
                <a:gd name="T0" fmla="*/ 15 w 915"/>
                <a:gd name="T1" fmla="*/ 51 h 68"/>
                <a:gd name="T2" fmla="*/ 14 w 915"/>
                <a:gd name="T3" fmla="*/ 11 h 68"/>
                <a:gd name="T4" fmla="*/ 35 w 915"/>
                <a:gd name="T5" fmla="*/ 4 h 68"/>
                <a:gd name="T6" fmla="*/ 77 w 915"/>
                <a:gd name="T7" fmla="*/ 51 h 68"/>
                <a:gd name="T8" fmla="*/ 74 w 915"/>
                <a:gd name="T9" fmla="*/ 51 h 68"/>
                <a:gd name="T10" fmla="*/ 57 w 915"/>
                <a:gd name="T11" fmla="*/ 21 h 68"/>
                <a:gd name="T12" fmla="*/ 108 w 915"/>
                <a:gd name="T13" fmla="*/ 0 h 68"/>
                <a:gd name="T14" fmla="*/ 104 w 915"/>
                <a:gd name="T15" fmla="*/ 32 h 68"/>
                <a:gd name="T16" fmla="*/ 134 w 915"/>
                <a:gd name="T17" fmla="*/ 21 h 68"/>
                <a:gd name="T18" fmla="*/ 155 w 915"/>
                <a:gd name="T19" fmla="*/ 21 h 68"/>
                <a:gd name="T20" fmla="*/ 187 w 915"/>
                <a:gd name="T21" fmla="*/ 46 h 68"/>
                <a:gd name="T22" fmla="*/ 169 w 915"/>
                <a:gd name="T23" fmla="*/ 29 h 68"/>
                <a:gd name="T24" fmla="*/ 221 w 915"/>
                <a:gd name="T25" fmla="*/ 24 h 68"/>
                <a:gd name="T26" fmla="*/ 198 w 915"/>
                <a:gd name="T27" fmla="*/ 52 h 68"/>
                <a:gd name="T28" fmla="*/ 209 w 915"/>
                <a:gd name="T29" fmla="*/ 18 h 68"/>
                <a:gd name="T30" fmla="*/ 247 w 915"/>
                <a:gd name="T31" fmla="*/ 51 h 68"/>
                <a:gd name="T32" fmla="*/ 244 w 915"/>
                <a:gd name="T33" fmla="*/ 42 h 68"/>
                <a:gd name="T34" fmla="*/ 271 w 915"/>
                <a:gd name="T35" fmla="*/ 1 h 68"/>
                <a:gd name="T36" fmla="*/ 276 w 915"/>
                <a:gd name="T37" fmla="*/ 51 h 68"/>
                <a:gd name="T38" fmla="*/ 259 w 915"/>
                <a:gd name="T39" fmla="*/ 22 h 68"/>
                <a:gd name="T40" fmla="*/ 301 w 915"/>
                <a:gd name="T41" fmla="*/ 46 h 68"/>
                <a:gd name="T42" fmla="*/ 292 w 915"/>
                <a:gd name="T43" fmla="*/ 7 h 68"/>
                <a:gd name="T44" fmla="*/ 333 w 915"/>
                <a:gd name="T45" fmla="*/ 20 h 68"/>
                <a:gd name="T46" fmla="*/ 309 w 915"/>
                <a:gd name="T47" fmla="*/ 67 h 68"/>
                <a:gd name="T48" fmla="*/ 305 w 915"/>
                <a:gd name="T49" fmla="*/ 19 h 68"/>
                <a:gd name="T50" fmla="*/ 379 w 915"/>
                <a:gd name="T51" fmla="*/ 18 h 68"/>
                <a:gd name="T52" fmla="*/ 415 w 915"/>
                <a:gd name="T53" fmla="*/ 44 h 68"/>
                <a:gd name="T54" fmla="*/ 403 w 915"/>
                <a:gd name="T55" fmla="*/ 21 h 68"/>
                <a:gd name="T56" fmla="*/ 425 w 915"/>
                <a:gd name="T57" fmla="*/ 5 h 68"/>
                <a:gd name="T58" fmla="*/ 475 w 915"/>
                <a:gd name="T59" fmla="*/ 19 h 68"/>
                <a:gd name="T60" fmla="*/ 465 w 915"/>
                <a:gd name="T61" fmla="*/ 54 h 68"/>
                <a:gd name="T62" fmla="*/ 471 w 915"/>
                <a:gd name="T63" fmla="*/ 48 h 68"/>
                <a:gd name="T64" fmla="*/ 474 w 915"/>
                <a:gd name="T65" fmla="*/ 4 h 68"/>
                <a:gd name="T66" fmla="*/ 516 w 915"/>
                <a:gd name="T67" fmla="*/ 28 h 68"/>
                <a:gd name="T68" fmla="*/ 517 w 915"/>
                <a:gd name="T69" fmla="*/ 40 h 68"/>
                <a:gd name="T70" fmla="*/ 537 w 915"/>
                <a:gd name="T71" fmla="*/ 49 h 68"/>
                <a:gd name="T72" fmla="*/ 528 w 915"/>
                <a:gd name="T73" fmla="*/ 23 h 68"/>
                <a:gd name="T74" fmla="*/ 565 w 915"/>
                <a:gd name="T75" fmla="*/ 53 h 68"/>
                <a:gd name="T76" fmla="*/ 563 w 915"/>
                <a:gd name="T77" fmla="*/ 21 h 68"/>
                <a:gd name="T78" fmla="*/ 620 w 915"/>
                <a:gd name="T79" fmla="*/ 52 h 68"/>
                <a:gd name="T80" fmla="*/ 596 w 915"/>
                <a:gd name="T81" fmla="*/ 49 h 68"/>
                <a:gd name="T82" fmla="*/ 587 w 915"/>
                <a:gd name="T83" fmla="*/ 22 h 68"/>
                <a:gd name="T84" fmla="*/ 642 w 915"/>
                <a:gd name="T85" fmla="*/ 17 h 68"/>
                <a:gd name="T86" fmla="*/ 643 w 915"/>
                <a:gd name="T87" fmla="*/ 48 h 68"/>
                <a:gd name="T88" fmla="*/ 667 w 915"/>
                <a:gd name="T89" fmla="*/ 49 h 68"/>
                <a:gd name="T90" fmla="*/ 671 w 915"/>
                <a:gd name="T91" fmla="*/ 23 h 68"/>
                <a:gd name="T92" fmla="*/ 726 w 915"/>
                <a:gd name="T93" fmla="*/ 20 h 68"/>
                <a:gd name="T94" fmla="*/ 739 w 915"/>
                <a:gd name="T95" fmla="*/ 29 h 68"/>
                <a:gd name="T96" fmla="*/ 731 w 915"/>
                <a:gd name="T97" fmla="*/ 33 h 68"/>
                <a:gd name="T98" fmla="*/ 778 w 915"/>
                <a:gd name="T99" fmla="*/ 45 h 68"/>
                <a:gd name="T100" fmla="*/ 771 w 915"/>
                <a:gd name="T101" fmla="*/ 24 h 68"/>
                <a:gd name="T102" fmla="*/ 753 w 915"/>
                <a:gd name="T103" fmla="*/ 45 h 68"/>
                <a:gd name="T104" fmla="*/ 803 w 915"/>
                <a:gd name="T105" fmla="*/ 54 h 68"/>
                <a:gd name="T106" fmla="*/ 816 w 915"/>
                <a:gd name="T107" fmla="*/ 0 h 68"/>
                <a:gd name="T108" fmla="*/ 812 w 915"/>
                <a:gd name="T109" fmla="*/ 29 h 68"/>
                <a:gd name="T110" fmla="*/ 881 w 915"/>
                <a:gd name="T111" fmla="*/ 10 h 68"/>
                <a:gd name="T112" fmla="*/ 859 w 915"/>
                <a:gd name="T113" fmla="*/ 49 h 68"/>
                <a:gd name="T114" fmla="*/ 903 w 915"/>
                <a:gd name="T115" fmla="*/ 48 h 68"/>
                <a:gd name="T116" fmla="*/ 891 w 915"/>
                <a:gd name="T117" fmla="*/ 31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15" h="68">
                  <a:moveTo>
                    <a:pt x="35" y="4"/>
                  </a:moveTo>
                  <a:cubicBezTo>
                    <a:pt x="35" y="3"/>
                    <a:pt x="35" y="3"/>
                    <a:pt x="35" y="3"/>
                  </a:cubicBezTo>
                  <a:cubicBezTo>
                    <a:pt x="53" y="3"/>
                    <a:pt x="53" y="3"/>
                    <a:pt x="53" y="3"/>
                  </a:cubicBezTo>
                  <a:cubicBezTo>
                    <a:pt x="53" y="4"/>
                    <a:pt x="53" y="4"/>
                    <a:pt x="53" y="4"/>
                  </a:cubicBezTo>
                  <a:cubicBezTo>
                    <a:pt x="51" y="4"/>
                    <a:pt x="51" y="4"/>
                    <a:pt x="51" y="4"/>
                  </a:cubicBezTo>
                  <a:cubicBezTo>
                    <a:pt x="49" y="4"/>
                    <a:pt x="47" y="5"/>
                    <a:pt x="46" y="6"/>
                  </a:cubicBezTo>
                  <a:cubicBezTo>
                    <a:pt x="46" y="7"/>
                    <a:pt x="45" y="9"/>
                    <a:pt x="45" y="11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45" y="37"/>
                    <a:pt x="45" y="41"/>
                    <a:pt x="44" y="43"/>
                  </a:cubicBezTo>
                  <a:cubicBezTo>
                    <a:pt x="43" y="46"/>
                    <a:pt x="41" y="49"/>
                    <a:pt x="38" y="51"/>
                  </a:cubicBezTo>
                  <a:cubicBezTo>
                    <a:pt x="35" y="53"/>
                    <a:pt x="31" y="53"/>
                    <a:pt x="27" y="53"/>
                  </a:cubicBezTo>
                  <a:cubicBezTo>
                    <a:pt x="21" y="53"/>
                    <a:pt x="17" y="53"/>
                    <a:pt x="15" y="51"/>
                  </a:cubicBezTo>
                  <a:cubicBezTo>
                    <a:pt x="12" y="49"/>
                    <a:pt x="10" y="46"/>
                    <a:pt x="9" y="43"/>
                  </a:cubicBezTo>
                  <a:cubicBezTo>
                    <a:pt x="8" y="41"/>
                    <a:pt x="7" y="37"/>
                    <a:pt x="7" y="3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8"/>
                    <a:pt x="7" y="6"/>
                    <a:pt x="6" y="5"/>
                  </a:cubicBezTo>
                  <a:cubicBezTo>
                    <a:pt x="5" y="4"/>
                    <a:pt x="4" y="3"/>
                    <a:pt x="2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21" y="3"/>
                    <a:pt x="21" y="3"/>
                    <a:pt x="21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17" y="3"/>
                    <a:pt x="15" y="4"/>
                    <a:pt x="15" y="5"/>
                  </a:cubicBezTo>
                  <a:cubicBezTo>
                    <a:pt x="14" y="6"/>
                    <a:pt x="14" y="8"/>
                    <a:pt x="14" y="11"/>
                  </a:cubicBezTo>
                  <a:cubicBezTo>
                    <a:pt x="14" y="33"/>
                    <a:pt x="14" y="33"/>
                    <a:pt x="14" y="33"/>
                  </a:cubicBezTo>
                  <a:cubicBezTo>
                    <a:pt x="14" y="35"/>
                    <a:pt x="14" y="37"/>
                    <a:pt x="14" y="40"/>
                  </a:cubicBezTo>
                  <a:cubicBezTo>
                    <a:pt x="15" y="43"/>
                    <a:pt x="15" y="45"/>
                    <a:pt x="16" y="46"/>
                  </a:cubicBezTo>
                  <a:cubicBezTo>
                    <a:pt x="17" y="48"/>
                    <a:pt x="19" y="49"/>
                    <a:pt x="20" y="50"/>
                  </a:cubicBezTo>
                  <a:cubicBezTo>
                    <a:pt x="22" y="51"/>
                    <a:pt x="24" y="51"/>
                    <a:pt x="27" y="51"/>
                  </a:cubicBezTo>
                  <a:cubicBezTo>
                    <a:pt x="30" y="51"/>
                    <a:pt x="33" y="50"/>
                    <a:pt x="35" y="49"/>
                  </a:cubicBezTo>
                  <a:cubicBezTo>
                    <a:pt x="37" y="47"/>
                    <a:pt x="39" y="46"/>
                    <a:pt x="40" y="43"/>
                  </a:cubicBezTo>
                  <a:cubicBezTo>
                    <a:pt x="41" y="41"/>
                    <a:pt x="41" y="37"/>
                    <a:pt x="41" y="3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9"/>
                    <a:pt x="41" y="7"/>
                    <a:pt x="40" y="6"/>
                  </a:cubicBezTo>
                  <a:cubicBezTo>
                    <a:pt x="39" y="5"/>
                    <a:pt x="38" y="4"/>
                    <a:pt x="36" y="4"/>
                  </a:cubicBezTo>
                  <a:cubicBezTo>
                    <a:pt x="35" y="4"/>
                    <a:pt x="35" y="4"/>
                    <a:pt x="35" y="4"/>
                  </a:cubicBezTo>
                  <a:close/>
                  <a:moveTo>
                    <a:pt x="69" y="25"/>
                  </a:moveTo>
                  <a:cubicBezTo>
                    <a:pt x="73" y="20"/>
                    <a:pt x="76" y="18"/>
                    <a:pt x="79" y="18"/>
                  </a:cubicBezTo>
                  <a:cubicBezTo>
                    <a:pt x="81" y="18"/>
                    <a:pt x="83" y="18"/>
                    <a:pt x="84" y="19"/>
                  </a:cubicBezTo>
                  <a:cubicBezTo>
                    <a:pt x="85" y="20"/>
                    <a:pt x="87" y="21"/>
                    <a:pt x="87" y="23"/>
                  </a:cubicBezTo>
                  <a:cubicBezTo>
                    <a:pt x="88" y="25"/>
                    <a:pt x="88" y="27"/>
                    <a:pt x="88" y="30"/>
                  </a:cubicBezTo>
                  <a:cubicBezTo>
                    <a:pt x="88" y="45"/>
                    <a:pt x="88" y="45"/>
                    <a:pt x="88" y="45"/>
                  </a:cubicBezTo>
                  <a:cubicBezTo>
                    <a:pt x="88" y="47"/>
                    <a:pt x="88" y="48"/>
                    <a:pt x="89" y="49"/>
                  </a:cubicBezTo>
                  <a:cubicBezTo>
                    <a:pt x="89" y="50"/>
                    <a:pt x="89" y="50"/>
                    <a:pt x="90" y="51"/>
                  </a:cubicBezTo>
                  <a:cubicBezTo>
                    <a:pt x="90" y="51"/>
                    <a:pt x="91" y="51"/>
                    <a:pt x="93" y="51"/>
                  </a:cubicBezTo>
                  <a:cubicBezTo>
                    <a:pt x="93" y="52"/>
                    <a:pt x="93" y="52"/>
                    <a:pt x="93" y="52"/>
                  </a:cubicBezTo>
                  <a:cubicBezTo>
                    <a:pt x="77" y="52"/>
                    <a:pt x="77" y="52"/>
                    <a:pt x="77" y="52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8" y="51"/>
                    <a:pt x="78" y="51"/>
                    <a:pt x="78" y="51"/>
                  </a:cubicBezTo>
                  <a:cubicBezTo>
                    <a:pt x="79" y="51"/>
                    <a:pt x="80" y="51"/>
                    <a:pt x="81" y="50"/>
                  </a:cubicBezTo>
                  <a:cubicBezTo>
                    <a:pt x="82" y="50"/>
                    <a:pt x="82" y="49"/>
                    <a:pt x="82" y="48"/>
                  </a:cubicBezTo>
                  <a:cubicBezTo>
                    <a:pt x="82" y="48"/>
                    <a:pt x="82" y="47"/>
                    <a:pt x="82" y="45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2" y="27"/>
                    <a:pt x="82" y="25"/>
                    <a:pt x="81" y="24"/>
                  </a:cubicBezTo>
                  <a:cubicBezTo>
                    <a:pt x="80" y="23"/>
                    <a:pt x="79" y="22"/>
                    <a:pt x="77" y="22"/>
                  </a:cubicBezTo>
                  <a:cubicBezTo>
                    <a:pt x="74" y="22"/>
                    <a:pt x="71" y="23"/>
                    <a:pt x="69" y="27"/>
                  </a:cubicBezTo>
                  <a:cubicBezTo>
                    <a:pt x="69" y="45"/>
                    <a:pt x="69" y="45"/>
                    <a:pt x="69" y="45"/>
                  </a:cubicBezTo>
                  <a:cubicBezTo>
                    <a:pt x="69" y="47"/>
                    <a:pt x="69" y="48"/>
                    <a:pt x="69" y="49"/>
                  </a:cubicBezTo>
                  <a:cubicBezTo>
                    <a:pt x="69" y="50"/>
                    <a:pt x="70" y="50"/>
                    <a:pt x="70" y="51"/>
                  </a:cubicBezTo>
                  <a:cubicBezTo>
                    <a:pt x="71" y="51"/>
                    <a:pt x="72" y="51"/>
                    <a:pt x="74" y="51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60" y="51"/>
                    <a:pt x="61" y="51"/>
                    <a:pt x="62" y="50"/>
                  </a:cubicBezTo>
                  <a:cubicBezTo>
                    <a:pt x="62" y="49"/>
                    <a:pt x="63" y="47"/>
                    <a:pt x="63" y="45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28"/>
                    <a:pt x="63" y="25"/>
                    <a:pt x="62" y="24"/>
                  </a:cubicBezTo>
                  <a:cubicBezTo>
                    <a:pt x="62" y="23"/>
                    <a:pt x="62" y="23"/>
                    <a:pt x="61" y="22"/>
                  </a:cubicBezTo>
                  <a:cubicBezTo>
                    <a:pt x="61" y="22"/>
                    <a:pt x="61" y="22"/>
                    <a:pt x="60" y="22"/>
                  </a:cubicBezTo>
                  <a:cubicBezTo>
                    <a:pt x="59" y="22"/>
                    <a:pt x="58" y="22"/>
                    <a:pt x="57" y="22"/>
                  </a:cubicBezTo>
                  <a:cubicBezTo>
                    <a:pt x="57" y="21"/>
                    <a:pt x="57" y="21"/>
                    <a:pt x="57" y="21"/>
                  </a:cubicBezTo>
                  <a:cubicBezTo>
                    <a:pt x="67" y="17"/>
                    <a:pt x="67" y="17"/>
                    <a:pt x="67" y="17"/>
                  </a:cubicBezTo>
                  <a:cubicBezTo>
                    <a:pt x="69" y="17"/>
                    <a:pt x="69" y="17"/>
                    <a:pt x="69" y="17"/>
                  </a:cubicBezTo>
                  <a:cubicBezTo>
                    <a:pt x="69" y="25"/>
                    <a:pt x="69" y="25"/>
                    <a:pt x="69" y="25"/>
                  </a:cubicBezTo>
                  <a:close/>
                  <a:moveTo>
                    <a:pt x="108" y="0"/>
                  </a:moveTo>
                  <a:cubicBezTo>
                    <a:pt x="109" y="0"/>
                    <a:pt x="110" y="0"/>
                    <a:pt x="110" y="1"/>
                  </a:cubicBezTo>
                  <a:cubicBezTo>
                    <a:pt x="111" y="2"/>
                    <a:pt x="111" y="3"/>
                    <a:pt x="111" y="4"/>
                  </a:cubicBezTo>
                  <a:cubicBezTo>
                    <a:pt x="111" y="5"/>
                    <a:pt x="111" y="6"/>
                    <a:pt x="110" y="7"/>
                  </a:cubicBezTo>
                  <a:cubicBezTo>
                    <a:pt x="109" y="7"/>
                    <a:pt x="109" y="8"/>
                    <a:pt x="108" y="8"/>
                  </a:cubicBezTo>
                  <a:cubicBezTo>
                    <a:pt x="107" y="8"/>
                    <a:pt x="106" y="7"/>
                    <a:pt x="105" y="7"/>
                  </a:cubicBezTo>
                  <a:cubicBezTo>
                    <a:pt x="105" y="6"/>
                    <a:pt x="104" y="5"/>
                    <a:pt x="104" y="4"/>
                  </a:cubicBezTo>
                  <a:cubicBezTo>
                    <a:pt x="104" y="3"/>
                    <a:pt x="105" y="2"/>
                    <a:pt x="105" y="1"/>
                  </a:cubicBezTo>
                  <a:cubicBezTo>
                    <a:pt x="106" y="0"/>
                    <a:pt x="107" y="0"/>
                    <a:pt x="108" y="0"/>
                  </a:cubicBezTo>
                  <a:close/>
                  <a:moveTo>
                    <a:pt x="111" y="18"/>
                  </a:moveTo>
                  <a:cubicBezTo>
                    <a:pt x="111" y="45"/>
                    <a:pt x="111" y="45"/>
                    <a:pt x="111" y="45"/>
                  </a:cubicBezTo>
                  <a:cubicBezTo>
                    <a:pt x="111" y="47"/>
                    <a:pt x="111" y="49"/>
                    <a:pt x="111" y="49"/>
                  </a:cubicBezTo>
                  <a:cubicBezTo>
                    <a:pt x="111" y="50"/>
                    <a:pt x="112" y="51"/>
                    <a:pt x="112" y="51"/>
                  </a:cubicBezTo>
                  <a:cubicBezTo>
                    <a:pt x="113" y="51"/>
                    <a:pt x="114" y="51"/>
                    <a:pt x="115" y="51"/>
                  </a:cubicBezTo>
                  <a:cubicBezTo>
                    <a:pt x="115" y="53"/>
                    <a:pt x="115" y="53"/>
                    <a:pt x="115" y="53"/>
                  </a:cubicBezTo>
                  <a:cubicBezTo>
                    <a:pt x="99" y="53"/>
                    <a:pt x="99" y="53"/>
                    <a:pt x="99" y="53"/>
                  </a:cubicBezTo>
                  <a:cubicBezTo>
                    <a:pt x="99" y="51"/>
                    <a:pt x="99" y="51"/>
                    <a:pt x="99" y="51"/>
                  </a:cubicBezTo>
                  <a:cubicBezTo>
                    <a:pt x="101" y="51"/>
                    <a:pt x="102" y="51"/>
                    <a:pt x="103" y="51"/>
                  </a:cubicBezTo>
                  <a:cubicBezTo>
                    <a:pt x="103" y="51"/>
                    <a:pt x="103" y="50"/>
                    <a:pt x="104" y="49"/>
                  </a:cubicBezTo>
                  <a:cubicBezTo>
                    <a:pt x="104" y="49"/>
                    <a:pt x="104" y="47"/>
                    <a:pt x="104" y="45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4" y="28"/>
                    <a:pt x="104" y="26"/>
                    <a:pt x="104" y="25"/>
                  </a:cubicBezTo>
                  <a:cubicBezTo>
                    <a:pt x="104" y="24"/>
                    <a:pt x="103" y="23"/>
                    <a:pt x="103" y="23"/>
                  </a:cubicBezTo>
                  <a:cubicBezTo>
                    <a:pt x="103" y="23"/>
                    <a:pt x="102" y="23"/>
                    <a:pt x="101" y="23"/>
                  </a:cubicBezTo>
                  <a:cubicBezTo>
                    <a:pt x="101" y="23"/>
                    <a:pt x="100" y="23"/>
                    <a:pt x="99" y="23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109" y="18"/>
                    <a:pt x="109" y="18"/>
                    <a:pt x="109" y="18"/>
                  </a:cubicBezTo>
                  <a:cubicBezTo>
                    <a:pt x="111" y="18"/>
                    <a:pt x="111" y="18"/>
                    <a:pt x="111" y="18"/>
                  </a:cubicBezTo>
                  <a:close/>
                  <a:moveTo>
                    <a:pt x="122" y="19"/>
                  </a:moveTo>
                  <a:cubicBezTo>
                    <a:pt x="137" y="19"/>
                    <a:pt x="137" y="19"/>
                    <a:pt x="137" y="19"/>
                  </a:cubicBezTo>
                  <a:cubicBezTo>
                    <a:pt x="137" y="20"/>
                    <a:pt x="137" y="20"/>
                    <a:pt x="137" y="20"/>
                  </a:cubicBezTo>
                  <a:cubicBezTo>
                    <a:pt x="136" y="20"/>
                    <a:pt x="136" y="20"/>
                    <a:pt x="136" y="20"/>
                  </a:cubicBezTo>
                  <a:cubicBezTo>
                    <a:pt x="135" y="20"/>
                    <a:pt x="134" y="20"/>
                    <a:pt x="134" y="21"/>
                  </a:cubicBezTo>
                  <a:cubicBezTo>
                    <a:pt x="133" y="21"/>
                    <a:pt x="133" y="22"/>
                    <a:pt x="133" y="23"/>
                  </a:cubicBezTo>
                  <a:cubicBezTo>
                    <a:pt x="133" y="23"/>
                    <a:pt x="133" y="25"/>
                    <a:pt x="134" y="26"/>
                  </a:cubicBezTo>
                  <a:cubicBezTo>
                    <a:pt x="141" y="45"/>
                    <a:pt x="141" y="45"/>
                    <a:pt x="141" y="45"/>
                  </a:cubicBezTo>
                  <a:cubicBezTo>
                    <a:pt x="149" y="25"/>
                    <a:pt x="149" y="25"/>
                    <a:pt x="149" y="25"/>
                  </a:cubicBezTo>
                  <a:cubicBezTo>
                    <a:pt x="149" y="24"/>
                    <a:pt x="150" y="23"/>
                    <a:pt x="150" y="22"/>
                  </a:cubicBezTo>
                  <a:cubicBezTo>
                    <a:pt x="150" y="21"/>
                    <a:pt x="150" y="21"/>
                    <a:pt x="149" y="21"/>
                  </a:cubicBezTo>
                  <a:cubicBezTo>
                    <a:pt x="149" y="21"/>
                    <a:pt x="149" y="20"/>
                    <a:pt x="149" y="20"/>
                  </a:cubicBezTo>
                  <a:cubicBezTo>
                    <a:pt x="148" y="20"/>
                    <a:pt x="147" y="20"/>
                    <a:pt x="146" y="20"/>
                  </a:cubicBezTo>
                  <a:cubicBezTo>
                    <a:pt x="146" y="19"/>
                    <a:pt x="146" y="19"/>
                    <a:pt x="146" y="19"/>
                  </a:cubicBezTo>
                  <a:cubicBezTo>
                    <a:pt x="157" y="19"/>
                    <a:pt x="157" y="19"/>
                    <a:pt x="157" y="19"/>
                  </a:cubicBezTo>
                  <a:cubicBezTo>
                    <a:pt x="157" y="20"/>
                    <a:pt x="157" y="20"/>
                    <a:pt x="157" y="20"/>
                  </a:cubicBezTo>
                  <a:cubicBezTo>
                    <a:pt x="156" y="20"/>
                    <a:pt x="155" y="20"/>
                    <a:pt x="155" y="21"/>
                  </a:cubicBezTo>
                  <a:cubicBezTo>
                    <a:pt x="154" y="21"/>
                    <a:pt x="153" y="23"/>
                    <a:pt x="152" y="24"/>
                  </a:cubicBezTo>
                  <a:cubicBezTo>
                    <a:pt x="141" y="53"/>
                    <a:pt x="141" y="53"/>
                    <a:pt x="141" y="53"/>
                  </a:cubicBezTo>
                  <a:cubicBezTo>
                    <a:pt x="139" y="53"/>
                    <a:pt x="139" y="53"/>
                    <a:pt x="139" y="53"/>
                  </a:cubicBezTo>
                  <a:cubicBezTo>
                    <a:pt x="127" y="25"/>
                    <a:pt x="127" y="25"/>
                    <a:pt x="127" y="25"/>
                  </a:cubicBezTo>
                  <a:cubicBezTo>
                    <a:pt x="127" y="23"/>
                    <a:pt x="126" y="22"/>
                    <a:pt x="126" y="22"/>
                  </a:cubicBezTo>
                  <a:cubicBezTo>
                    <a:pt x="125" y="21"/>
                    <a:pt x="125" y="21"/>
                    <a:pt x="124" y="20"/>
                  </a:cubicBezTo>
                  <a:cubicBezTo>
                    <a:pt x="123" y="20"/>
                    <a:pt x="123" y="20"/>
                    <a:pt x="121" y="19"/>
                  </a:cubicBezTo>
                  <a:cubicBezTo>
                    <a:pt x="122" y="19"/>
                    <a:pt x="122" y="19"/>
                    <a:pt x="122" y="19"/>
                  </a:cubicBezTo>
                  <a:close/>
                  <a:moveTo>
                    <a:pt x="169" y="31"/>
                  </a:moveTo>
                  <a:cubicBezTo>
                    <a:pt x="169" y="37"/>
                    <a:pt x="170" y="40"/>
                    <a:pt x="173" y="43"/>
                  </a:cubicBezTo>
                  <a:cubicBezTo>
                    <a:pt x="175" y="46"/>
                    <a:pt x="178" y="48"/>
                    <a:pt x="181" y="48"/>
                  </a:cubicBezTo>
                  <a:cubicBezTo>
                    <a:pt x="183" y="48"/>
                    <a:pt x="185" y="47"/>
                    <a:pt x="187" y="46"/>
                  </a:cubicBezTo>
                  <a:cubicBezTo>
                    <a:pt x="188" y="45"/>
                    <a:pt x="189" y="43"/>
                    <a:pt x="191" y="39"/>
                  </a:cubicBezTo>
                  <a:cubicBezTo>
                    <a:pt x="192" y="40"/>
                    <a:pt x="192" y="40"/>
                    <a:pt x="192" y="40"/>
                  </a:cubicBezTo>
                  <a:cubicBezTo>
                    <a:pt x="191" y="43"/>
                    <a:pt x="190" y="47"/>
                    <a:pt x="187" y="49"/>
                  </a:cubicBezTo>
                  <a:cubicBezTo>
                    <a:pt x="185" y="52"/>
                    <a:pt x="182" y="53"/>
                    <a:pt x="178" y="53"/>
                  </a:cubicBezTo>
                  <a:cubicBezTo>
                    <a:pt x="174" y="53"/>
                    <a:pt x="171" y="52"/>
                    <a:pt x="168" y="49"/>
                  </a:cubicBezTo>
                  <a:cubicBezTo>
                    <a:pt x="165" y="45"/>
                    <a:pt x="164" y="41"/>
                    <a:pt x="164" y="36"/>
                  </a:cubicBezTo>
                  <a:cubicBezTo>
                    <a:pt x="164" y="30"/>
                    <a:pt x="166" y="25"/>
                    <a:pt x="169" y="22"/>
                  </a:cubicBezTo>
                  <a:cubicBezTo>
                    <a:pt x="171" y="19"/>
                    <a:pt x="175" y="17"/>
                    <a:pt x="179" y="17"/>
                  </a:cubicBezTo>
                  <a:cubicBezTo>
                    <a:pt x="183" y="17"/>
                    <a:pt x="186" y="19"/>
                    <a:pt x="189" y="21"/>
                  </a:cubicBezTo>
                  <a:cubicBezTo>
                    <a:pt x="191" y="23"/>
                    <a:pt x="192" y="27"/>
                    <a:pt x="192" y="31"/>
                  </a:cubicBezTo>
                  <a:cubicBezTo>
                    <a:pt x="169" y="31"/>
                    <a:pt x="169" y="31"/>
                    <a:pt x="169" y="31"/>
                  </a:cubicBezTo>
                  <a:close/>
                  <a:moveTo>
                    <a:pt x="169" y="29"/>
                  </a:moveTo>
                  <a:cubicBezTo>
                    <a:pt x="184" y="29"/>
                    <a:pt x="184" y="29"/>
                    <a:pt x="184" y="29"/>
                  </a:cubicBezTo>
                  <a:cubicBezTo>
                    <a:pt x="184" y="27"/>
                    <a:pt x="184" y="26"/>
                    <a:pt x="183" y="25"/>
                  </a:cubicBezTo>
                  <a:cubicBezTo>
                    <a:pt x="183" y="24"/>
                    <a:pt x="182" y="23"/>
                    <a:pt x="181" y="22"/>
                  </a:cubicBezTo>
                  <a:cubicBezTo>
                    <a:pt x="179" y="21"/>
                    <a:pt x="178" y="21"/>
                    <a:pt x="177" y="21"/>
                  </a:cubicBezTo>
                  <a:cubicBezTo>
                    <a:pt x="175" y="21"/>
                    <a:pt x="173" y="21"/>
                    <a:pt x="172" y="23"/>
                  </a:cubicBezTo>
                  <a:cubicBezTo>
                    <a:pt x="170" y="24"/>
                    <a:pt x="169" y="27"/>
                    <a:pt x="169" y="29"/>
                  </a:cubicBezTo>
                  <a:close/>
                  <a:moveTo>
                    <a:pt x="209" y="18"/>
                  </a:moveTo>
                  <a:cubicBezTo>
                    <a:pt x="209" y="25"/>
                    <a:pt x="209" y="25"/>
                    <a:pt x="209" y="25"/>
                  </a:cubicBezTo>
                  <a:cubicBezTo>
                    <a:pt x="212" y="20"/>
                    <a:pt x="215" y="18"/>
                    <a:pt x="218" y="18"/>
                  </a:cubicBezTo>
                  <a:cubicBezTo>
                    <a:pt x="219" y="18"/>
                    <a:pt x="220" y="18"/>
                    <a:pt x="221" y="19"/>
                  </a:cubicBezTo>
                  <a:cubicBezTo>
                    <a:pt x="222" y="20"/>
                    <a:pt x="222" y="21"/>
                    <a:pt x="222" y="22"/>
                  </a:cubicBezTo>
                  <a:cubicBezTo>
                    <a:pt x="222" y="23"/>
                    <a:pt x="222" y="23"/>
                    <a:pt x="221" y="24"/>
                  </a:cubicBezTo>
                  <a:cubicBezTo>
                    <a:pt x="221" y="25"/>
                    <a:pt x="220" y="25"/>
                    <a:pt x="219" y="25"/>
                  </a:cubicBezTo>
                  <a:cubicBezTo>
                    <a:pt x="218" y="25"/>
                    <a:pt x="217" y="25"/>
                    <a:pt x="216" y="24"/>
                  </a:cubicBezTo>
                  <a:cubicBezTo>
                    <a:pt x="215" y="23"/>
                    <a:pt x="214" y="23"/>
                    <a:pt x="214" y="23"/>
                  </a:cubicBezTo>
                  <a:cubicBezTo>
                    <a:pt x="213" y="23"/>
                    <a:pt x="213" y="23"/>
                    <a:pt x="213" y="24"/>
                  </a:cubicBezTo>
                  <a:cubicBezTo>
                    <a:pt x="211" y="25"/>
                    <a:pt x="211" y="27"/>
                    <a:pt x="209" y="29"/>
                  </a:cubicBezTo>
                  <a:cubicBezTo>
                    <a:pt x="209" y="45"/>
                    <a:pt x="209" y="45"/>
                    <a:pt x="209" y="45"/>
                  </a:cubicBezTo>
                  <a:cubicBezTo>
                    <a:pt x="209" y="47"/>
                    <a:pt x="210" y="49"/>
                    <a:pt x="210" y="50"/>
                  </a:cubicBezTo>
                  <a:cubicBezTo>
                    <a:pt x="211" y="51"/>
                    <a:pt x="211" y="51"/>
                    <a:pt x="212" y="51"/>
                  </a:cubicBezTo>
                  <a:cubicBezTo>
                    <a:pt x="213" y="52"/>
                    <a:pt x="214" y="52"/>
                    <a:pt x="215" y="52"/>
                  </a:cubicBezTo>
                  <a:cubicBezTo>
                    <a:pt x="215" y="53"/>
                    <a:pt x="215" y="53"/>
                    <a:pt x="215" y="53"/>
                  </a:cubicBezTo>
                  <a:cubicBezTo>
                    <a:pt x="198" y="53"/>
                    <a:pt x="198" y="53"/>
                    <a:pt x="198" y="53"/>
                  </a:cubicBezTo>
                  <a:cubicBezTo>
                    <a:pt x="198" y="52"/>
                    <a:pt x="198" y="52"/>
                    <a:pt x="198" y="52"/>
                  </a:cubicBezTo>
                  <a:cubicBezTo>
                    <a:pt x="200" y="52"/>
                    <a:pt x="201" y="52"/>
                    <a:pt x="202" y="51"/>
                  </a:cubicBezTo>
                  <a:cubicBezTo>
                    <a:pt x="202" y="51"/>
                    <a:pt x="203" y="50"/>
                    <a:pt x="203" y="49"/>
                  </a:cubicBezTo>
                  <a:cubicBezTo>
                    <a:pt x="203" y="49"/>
                    <a:pt x="203" y="48"/>
                    <a:pt x="203" y="46"/>
                  </a:cubicBezTo>
                  <a:cubicBezTo>
                    <a:pt x="203" y="33"/>
                    <a:pt x="203" y="33"/>
                    <a:pt x="203" y="33"/>
                  </a:cubicBezTo>
                  <a:cubicBezTo>
                    <a:pt x="203" y="29"/>
                    <a:pt x="203" y="26"/>
                    <a:pt x="203" y="25"/>
                  </a:cubicBezTo>
                  <a:cubicBezTo>
                    <a:pt x="203" y="25"/>
                    <a:pt x="202" y="24"/>
                    <a:pt x="202" y="24"/>
                  </a:cubicBezTo>
                  <a:cubicBezTo>
                    <a:pt x="201" y="23"/>
                    <a:pt x="201" y="23"/>
                    <a:pt x="200" y="23"/>
                  </a:cubicBezTo>
                  <a:cubicBezTo>
                    <a:pt x="199" y="23"/>
                    <a:pt x="199" y="23"/>
                    <a:pt x="198" y="24"/>
                  </a:cubicBezTo>
                  <a:cubicBezTo>
                    <a:pt x="197" y="23"/>
                    <a:pt x="197" y="23"/>
                    <a:pt x="197" y="23"/>
                  </a:cubicBezTo>
                  <a:cubicBezTo>
                    <a:pt x="207" y="19"/>
                    <a:pt x="207" y="19"/>
                    <a:pt x="207" y="19"/>
                  </a:cubicBezTo>
                  <a:cubicBezTo>
                    <a:pt x="209" y="19"/>
                    <a:pt x="209" y="19"/>
                    <a:pt x="209" y="19"/>
                  </a:cubicBezTo>
                  <a:cubicBezTo>
                    <a:pt x="209" y="18"/>
                    <a:pt x="209" y="18"/>
                    <a:pt x="209" y="18"/>
                  </a:cubicBezTo>
                  <a:close/>
                  <a:moveTo>
                    <a:pt x="249" y="18"/>
                  </a:moveTo>
                  <a:cubicBezTo>
                    <a:pt x="249" y="29"/>
                    <a:pt x="249" y="29"/>
                    <a:pt x="249" y="29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6"/>
                    <a:pt x="245" y="23"/>
                    <a:pt x="244" y="22"/>
                  </a:cubicBezTo>
                  <a:cubicBezTo>
                    <a:pt x="242" y="21"/>
                    <a:pt x="241" y="20"/>
                    <a:pt x="238" y="20"/>
                  </a:cubicBezTo>
                  <a:cubicBezTo>
                    <a:pt x="237" y="20"/>
                    <a:pt x="235" y="20"/>
                    <a:pt x="234" y="21"/>
                  </a:cubicBezTo>
                  <a:cubicBezTo>
                    <a:pt x="233" y="22"/>
                    <a:pt x="233" y="23"/>
                    <a:pt x="233" y="24"/>
                  </a:cubicBezTo>
                  <a:cubicBezTo>
                    <a:pt x="233" y="25"/>
                    <a:pt x="233" y="27"/>
                    <a:pt x="234" y="28"/>
                  </a:cubicBezTo>
                  <a:cubicBezTo>
                    <a:pt x="235" y="29"/>
                    <a:pt x="236" y="30"/>
                    <a:pt x="238" y="31"/>
                  </a:cubicBezTo>
                  <a:cubicBezTo>
                    <a:pt x="243" y="34"/>
                    <a:pt x="243" y="34"/>
                    <a:pt x="243" y="34"/>
                  </a:cubicBezTo>
                  <a:cubicBezTo>
                    <a:pt x="248" y="36"/>
                    <a:pt x="251" y="39"/>
                    <a:pt x="251" y="43"/>
                  </a:cubicBezTo>
                  <a:cubicBezTo>
                    <a:pt x="251" y="47"/>
                    <a:pt x="249" y="49"/>
                    <a:pt x="247" y="51"/>
                  </a:cubicBezTo>
                  <a:cubicBezTo>
                    <a:pt x="245" y="53"/>
                    <a:pt x="243" y="54"/>
                    <a:pt x="240" y="54"/>
                  </a:cubicBezTo>
                  <a:cubicBezTo>
                    <a:pt x="238" y="54"/>
                    <a:pt x="235" y="53"/>
                    <a:pt x="233" y="53"/>
                  </a:cubicBezTo>
                  <a:cubicBezTo>
                    <a:pt x="232" y="52"/>
                    <a:pt x="231" y="52"/>
                    <a:pt x="231" y="52"/>
                  </a:cubicBezTo>
                  <a:cubicBezTo>
                    <a:pt x="231" y="52"/>
                    <a:pt x="230" y="53"/>
                    <a:pt x="230" y="53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29" y="41"/>
                    <a:pt x="229" y="41"/>
                    <a:pt x="229" y="41"/>
                  </a:cubicBezTo>
                  <a:cubicBezTo>
                    <a:pt x="230" y="41"/>
                    <a:pt x="230" y="41"/>
                    <a:pt x="230" y="41"/>
                  </a:cubicBezTo>
                  <a:cubicBezTo>
                    <a:pt x="231" y="45"/>
                    <a:pt x="232" y="47"/>
                    <a:pt x="234" y="49"/>
                  </a:cubicBezTo>
                  <a:cubicBezTo>
                    <a:pt x="236" y="51"/>
                    <a:pt x="238" y="52"/>
                    <a:pt x="240" y="52"/>
                  </a:cubicBezTo>
                  <a:cubicBezTo>
                    <a:pt x="242" y="52"/>
                    <a:pt x="243" y="51"/>
                    <a:pt x="244" y="50"/>
                  </a:cubicBezTo>
                  <a:cubicBezTo>
                    <a:pt x="245" y="49"/>
                    <a:pt x="246" y="48"/>
                    <a:pt x="246" y="47"/>
                  </a:cubicBezTo>
                  <a:cubicBezTo>
                    <a:pt x="246" y="45"/>
                    <a:pt x="245" y="43"/>
                    <a:pt x="244" y="42"/>
                  </a:cubicBezTo>
                  <a:cubicBezTo>
                    <a:pt x="243" y="41"/>
                    <a:pt x="241" y="39"/>
                    <a:pt x="237" y="38"/>
                  </a:cubicBezTo>
                  <a:cubicBezTo>
                    <a:pt x="234" y="36"/>
                    <a:pt x="232" y="35"/>
                    <a:pt x="231" y="33"/>
                  </a:cubicBezTo>
                  <a:cubicBezTo>
                    <a:pt x="229" y="31"/>
                    <a:pt x="229" y="30"/>
                    <a:pt x="229" y="28"/>
                  </a:cubicBezTo>
                  <a:cubicBezTo>
                    <a:pt x="229" y="25"/>
                    <a:pt x="230" y="23"/>
                    <a:pt x="232" y="21"/>
                  </a:cubicBezTo>
                  <a:cubicBezTo>
                    <a:pt x="234" y="19"/>
                    <a:pt x="236" y="18"/>
                    <a:pt x="239" y="18"/>
                  </a:cubicBezTo>
                  <a:cubicBezTo>
                    <a:pt x="240" y="18"/>
                    <a:pt x="242" y="18"/>
                    <a:pt x="244" y="19"/>
                  </a:cubicBezTo>
                  <a:cubicBezTo>
                    <a:pt x="245" y="19"/>
                    <a:pt x="246" y="19"/>
                    <a:pt x="246" y="19"/>
                  </a:cubicBezTo>
                  <a:cubicBezTo>
                    <a:pt x="247" y="19"/>
                    <a:pt x="247" y="19"/>
                    <a:pt x="247" y="19"/>
                  </a:cubicBezTo>
                  <a:cubicBezTo>
                    <a:pt x="247" y="19"/>
                    <a:pt x="247" y="18"/>
                    <a:pt x="248" y="17"/>
                  </a:cubicBezTo>
                  <a:cubicBezTo>
                    <a:pt x="249" y="18"/>
                    <a:pt x="249" y="18"/>
                    <a:pt x="249" y="18"/>
                  </a:cubicBezTo>
                  <a:close/>
                  <a:moveTo>
                    <a:pt x="268" y="0"/>
                  </a:moveTo>
                  <a:cubicBezTo>
                    <a:pt x="269" y="0"/>
                    <a:pt x="270" y="0"/>
                    <a:pt x="271" y="1"/>
                  </a:cubicBezTo>
                  <a:cubicBezTo>
                    <a:pt x="271" y="2"/>
                    <a:pt x="272" y="3"/>
                    <a:pt x="272" y="4"/>
                  </a:cubicBezTo>
                  <a:cubicBezTo>
                    <a:pt x="272" y="5"/>
                    <a:pt x="271" y="6"/>
                    <a:pt x="271" y="7"/>
                  </a:cubicBezTo>
                  <a:cubicBezTo>
                    <a:pt x="270" y="7"/>
                    <a:pt x="269" y="8"/>
                    <a:pt x="268" y="8"/>
                  </a:cubicBezTo>
                  <a:cubicBezTo>
                    <a:pt x="267" y="8"/>
                    <a:pt x="266" y="7"/>
                    <a:pt x="266" y="7"/>
                  </a:cubicBezTo>
                  <a:cubicBezTo>
                    <a:pt x="265" y="6"/>
                    <a:pt x="265" y="5"/>
                    <a:pt x="265" y="4"/>
                  </a:cubicBezTo>
                  <a:cubicBezTo>
                    <a:pt x="265" y="3"/>
                    <a:pt x="265" y="2"/>
                    <a:pt x="266" y="1"/>
                  </a:cubicBezTo>
                  <a:cubicBezTo>
                    <a:pt x="266" y="0"/>
                    <a:pt x="267" y="0"/>
                    <a:pt x="268" y="0"/>
                  </a:cubicBezTo>
                  <a:close/>
                  <a:moveTo>
                    <a:pt x="271" y="18"/>
                  </a:moveTo>
                  <a:cubicBezTo>
                    <a:pt x="271" y="45"/>
                    <a:pt x="271" y="45"/>
                    <a:pt x="271" y="45"/>
                  </a:cubicBezTo>
                  <a:cubicBezTo>
                    <a:pt x="271" y="47"/>
                    <a:pt x="271" y="49"/>
                    <a:pt x="271" y="49"/>
                  </a:cubicBezTo>
                  <a:cubicBezTo>
                    <a:pt x="272" y="50"/>
                    <a:pt x="272" y="51"/>
                    <a:pt x="273" y="51"/>
                  </a:cubicBezTo>
                  <a:cubicBezTo>
                    <a:pt x="273" y="51"/>
                    <a:pt x="274" y="51"/>
                    <a:pt x="276" y="51"/>
                  </a:cubicBezTo>
                  <a:cubicBezTo>
                    <a:pt x="276" y="53"/>
                    <a:pt x="276" y="53"/>
                    <a:pt x="276" y="53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60" y="51"/>
                    <a:pt x="260" y="51"/>
                    <a:pt x="260" y="51"/>
                  </a:cubicBezTo>
                  <a:cubicBezTo>
                    <a:pt x="261" y="51"/>
                    <a:pt x="263" y="51"/>
                    <a:pt x="263" y="51"/>
                  </a:cubicBezTo>
                  <a:cubicBezTo>
                    <a:pt x="263" y="51"/>
                    <a:pt x="264" y="50"/>
                    <a:pt x="264" y="49"/>
                  </a:cubicBezTo>
                  <a:cubicBezTo>
                    <a:pt x="265" y="49"/>
                    <a:pt x="265" y="47"/>
                    <a:pt x="265" y="45"/>
                  </a:cubicBezTo>
                  <a:cubicBezTo>
                    <a:pt x="265" y="32"/>
                    <a:pt x="265" y="32"/>
                    <a:pt x="265" y="32"/>
                  </a:cubicBezTo>
                  <a:cubicBezTo>
                    <a:pt x="265" y="28"/>
                    <a:pt x="265" y="26"/>
                    <a:pt x="264" y="25"/>
                  </a:cubicBezTo>
                  <a:cubicBezTo>
                    <a:pt x="264" y="24"/>
                    <a:pt x="264" y="23"/>
                    <a:pt x="263" y="23"/>
                  </a:cubicBezTo>
                  <a:cubicBezTo>
                    <a:pt x="263" y="23"/>
                    <a:pt x="263" y="23"/>
                    <a:pt x="262" y="23"/>
                  </a:cubicBezTo>
                  <a:cubicBezTo>
                    <a:pt x="261" y="23"/>
                    <a:pt x="260" y="23"/>
                    <a:pt x="259" y="23"/>
                  </a:cubicBezTo>
                  <a:cubicBezTo>
                    <a:pt x="259" y="22"/>
                    <a:pt x="259" y="22"/>
                    <a:pt x="259" y="22"/>
                  </a:cubicBezTo>
                  <a:cubicBezTo>
                    <a:pt x="269" y="18"/>
                    <a:pt x="269" y="18"/>
                    <a:pt x="269" y="18"/>
                  </a:cubicBezTo>
                  <a:cubicBezTo>
                    <a:pt x="271" y="18"/>
                    <a:pt x="271" y="18"/>
                    <a:pt x="271" y="18"/>
                  </a:cubicBezTo>
                  <a:close/>
                  <a:moveTo>
                    <a:pt x="293" y="7"/>
                  </a:moveTo>
                  <a:cubicBezTo>
                    <a:pt x="293" y="19"/>
                    <a:pt x="293" y="19"/>
                    <a:pt x="293" y="19"/>
                  </a:cubicBezTo>
                  <a:cubicBezTo>
                    <a:pt x="301" y="19"/>
                    <a:pt x="301" y="19"/>
                    <a:pt x="301" y="19"/>
                  </a:cubicBezTo>
                  <a:cubicBezTo>
                    <a:pt x="301" y="21"/>
                    <a:pt x="301" y="21"/>
                    <a:pt x="301" y="21"/>
                  </a:cubicBezTo>
                  <a:cubicBezTo>
                    <a:pt x="293" y="21"/>
                    <a:pt x="293" y="21"/>
                    <a:pt x="293" y="21"/>
                  </a:cubicBezTo>
                  <a:cubicBezTo>
                    <a:pt x="293" y="43"/>
                    <a:pt x="293" y="43"/>
                    <a:pt x="293" y="43"/>
                  </a:cubicBezTo>
                  <a:cubicBezTo>
                    <a:pt x="293" y="45"/>
                    <a:pt x="294" y="47"/>
                    <a:pt x="294" y="48"/>
                  </a:cubicBezTo>
                  <a:cubicBezTo>
                    <a:pt x="295" y="49"/>
                    <a:pt x="295" y="49"/>
                    <a:pt x="297" y="49"/>
                  </a:cubicBezTo>
                  <a:cubicBezTo>
                    <a:pt x="297" y="49"/>
                    <a:pt x="298" y="49"/>
                    <a:pt x="299" y="48"/>
                  </a:cubicBezTo>
                  <a:cubicBezTo>
                    <a:pt x="300" y="48"/>
                    <a:pt x="300" y="47"/>
                    <a:pt x="301" y="46"/>
                  </a:cubicBezTo>
                  <a:cubicBezTo>
                    <a:pt x="302" y="46"/>
                    <a:pt x="302" y="46"/>
                    <a:pt x="302" y="46"/>
                  </a:cubicBezTo>
                  <a:cubicBezTo>
                    <a:pt x="301" y="48"/>
                    <a:pt x="300" y="50"/>
                    <a:pt x="298" y="51"/>
                  </a:cubicBezTo>
                  <a:cubicBezTo>
                    <a:pt x="297" y="53"/>
                    <a:pt x="295" y="53"/>
                    <a:pt x="293" y="53"/>
                  </a:cubicBezTo>
                  <a:cubicBezTo>
                    <a:pt x="292" y="53"/>
                    <a:pt x="291" y="53"/>
                    <a:pt x="290" y="53"/>
                  </a:cubicBezTo>
                  <a:cubicBezTo>
                    <a:pt x="289" y="52"/>
                    <a:pt x="288" y="51"/>
                    <a:pt x="288" y="50"/>
                  </a:cubicBezTo>
                  <a:cubicBezTo>
                    <a:pt x="287" y="49"/>
                    <a:pt x="287" y="47"/>
                    <a:pt x="287" y="44"/>
                  </a:cubicBezTo>
                  <a:cubicBezTo>
                    <a:pt x="287" y="21"/>
                    <a:pt x="287" y="21"/>
                    <a:pt x="287" y="21"/>
                  </a:cubicBezTo>
                  <a:cubicBezTo>
                    <a:pt x="282" y="21"/>
                    <a:pt x="282" y="21"/>
                    <a:pt x="282" y="21"/>
                  </a:cubicBezTo>
                  <a:cubicBezTo>
                    <a:pt x="282" y="20"/>
                    <a:pt x="282" y="20"/>
                    <a:pt x="282" y="20"/>
                  </a:cubicBezTo>
                  <a:cubicBezTo>
                    <a:pt x="283" y="20"/>
                    <a:pt x="285" y="19"/>
                    <a:pt x="286" y="17"/>
                  </a:cubicBezTo>
                  <a:cubicBezTo>
                    <a:pt x="287" y="16"/>
                    <a:pt x="288" y="15"/>
                    <a:pt x="289" y="13"/>
                  </a:cubicBezTo>
                  <a:cubicBezTo>
                    <a:pt x="290" y="12"/>
                    <a:pt x="291" y="10"/>
                    <a:pt x="292" y="7"/>
                  </a:cubicBezTo>
                  <a:cubicBezTo>
                    <a:pt x="293" y="7"/>
                    <a:pt x="293" y="7"/>
                    <a:pt x="293" y="7"/>
                  </a:cubicBezTo>
                  <a:close/>
                  <a:moveTo>
                    <a:pt x="306" y="19"/>
                  </a:moveTo>
                  <a:cubicBezTo>
                    <a:pt x="321" y="19"/>
                    <a:pt x="321" y="19"/>
                    <a:pt x="321" y="19"/>
                  </a:cubicBezTo>
                  <a:cubicBezTo>
                    <a:pt x="321" y="20"/>
                    <a:pt x="321" y="20"/>
                    <a:pt x="321" y="20"/>
                  </a:cubicBezTo>
                  <a:cubicBezTo>
                    <a:pt x="320" y="20"/>
                    <a:pt x="320" y="20"/>
                    <a:pt x="320" y="20"/>
                  </a:cubicBezTo>
                  <a:cubicBezTo>
                    <a:pt x="319" y="20"/>
                    <a:pt x="318" y="20"/>
                    <a:pt x="318" y="21"/>
                  </a:cubicBezTo>
                  <a:cubicBezTo>
                    <a:pt x="317" y="21"/>
                    <a:pt x="317" y="22"/>
                    <a:pt x="317" y="22"/>
                  </a:cubicBezTo>
                  <a:cubicBezTo>
                    <a:pt x="317" y="23"/>
                    <a:pt x="317" y="25"/>
                    <a:pt x="318" y="26"/>
                  </a:cubicBezTo>
                  <a:cubicBezTo>
                    <a:pt x="326" y="43"/>
                    <a:pt x="326" y="43"/>
                    <a:pt x="326" y="43"/>
                  </a:cubicBezTo>
                  <a:cubicBezTo>
                    <a:pt x="333" y="25"/>
                    <a:pt x="333" y="25"/>
                    <a:pt x="333" y="25"/>
                  </a:cubicBezTo>
                  <a:cubicBezTo>
                    <a:pt x="334" y="23"/>
                    <a:pt x="334" y="23"/>
                    <a:pt x="334" y="21"/>
                  </a:cubicBezTo>
                  <a:cubicBezTo>
                    <a:pt x="334" y="21"/>
                    <a:pt x="334" y="21"/>
                    <a:pt x="333" y="20"/>
                  </a:cubicBezTo>
                  <a:cubicBezTo>
                    <a:pt x="333" y="20"/>
                    <a:pt x="333" y="20"/>
                    <a:pt x="333" y="19"/>
                  </a:cubicBezTo>
                  <a:cubicBezTo>
                    <a:pt x="332" y="19"/>
                    <a:pt x="331" y="19"/>
                    <a:pt x="331" y="19"/>
                  </a:cubicBezTo>
                  <a:cubicBezTo>
                    <a:pt x="331" y="18"/>
                    <a:pt x="331" y="18"/>
                    <a:pt x="331" y="18"/>
                  </a:cubicBezTo>
                  <a:cubicBezTo>
                    <a:pt x="341" y="18"/>
                    <a:pt x="341" y="18"/>
                    <a:pt x="341" y="18"/>
                  </a:cubicBezTo>
                  <a:cubicBezTo>
                    <a:pt x="341" y="19"/>
                    <a:pt x="341" y="19"/>
                    <a:pt x="341" y="19"/>
                  </a:cubicBezTo>
                  <a:cubicBezTo>
                    <a:pt x="341" y="19"/>
                    <a:pt x="340" y="19"/>
                    <a:pt x="339" y="19"/>
                  </a:cubicBezTo>
                  <a:cubicBezTo>
                    <a:pt x="339" y="20"/>
                    <a:pt x="338" y="20"/>
                    <a:pt x="338" y="21"/>
                  </a:cubicBezTo>
                  <a:cubicBezTo>
                    <a:pt x="337" y="21"/>
                    <a:pt x="337" y="22"/>
                    <a:pt x="337" y="24"/>
                  </a:cubicBezTo>
                  <a:cubicBezTo>
                    <a:pt x="323" y="58"/>
                    <a:pt x="323" y="58"/>
                    <a:pt x="323" y="58"/>
                  </a:cubicBezTo>
                  <a:cubicBezTo>
                    <a:pt x="322" y="61"/>
                    <a:pt x="321" y="63"/>
                    <a:pt x="318" y="65"/>
                  </a:cubicBezTo>
                  <a:cubicBezTo>
                    <a:pt x="316" y="67"/>
                    <a:pt x="314" y="68"/>
                    <a:pt x="312" y="68"/>
                  </a:cubicBezTo>
                  <a:cubicBezTo>
                    <a:pt x="311" y="68"/>
                    <a:pt x="310" y="67"/>
                    <a:pt x="309" y="67"/>
                  </a:cubicBezTo>
                  <a:cubicBezTo>
                    <a:pt x="308" y="66"/>
                    <a:pt x="307" y="65"/>
                    <a:pt x="307" y="64"/>
                  </a:cubicBezTo>
                  <a:cubicBezTo>
                    <a:pt x="307" y="63"/>
                    <a:pt x="308" y="62"/>
                    <a:pt x="308" y="61"/>
                  </a:cubicBezTo>
                  <a:cubicBezTo>
                    <a:pt x="309" y="61"/>
                    <a:pt x="310" y="61"/>
                    <a:pt x="311" y="61"/>
                  </a:cubicBezTo>
                  <a:cubicBezTo>
                    <a:pt x="312" y="61"/>
                    <a:pt x="313" y="61"/>
                    <a:pt x="314" y="61"/>
                  </a:cubicBezTo>
                  <a:cubicBezTo>
                    <a:pt x="315" y="62"/>
                    <a:pt x="316" y="62"/>
                    <a:pt x="316" y="62"/>
                  </a:cubicBezTo>
                  <a:cubicBezTo>
                    <a:pt x="317" y="62"/>
                    <a:pt x="317" y="61"/>
                    <a:pt x="318" y="61"/>
                  </a:cubicBezTo>
                  <a:cubicBezTo>
                    <a:pt x="319" y="60"/>
                    <a:pt x="320" y="58"/>
                    <a:pt x="321" y="56"/>
                  </a:cubicBezTo>
                  <a:cubicBezTo>
                    <a:pt x="323" y="50"/>
                    <a:pt x="323" y="50"/>
                    <a:pt x="323" y="50"/>
                  </a:cubicBezTo>
                  <a:cubicBezTo>
                    <a:pt x="311" y="25"/>
                    <a:pt x="311" y="25"/>
                    <a:pt x="311" y="25"/>
                  </a:cubicBezTo>
                  <a:cubicBezTo>
                    <a:pt x="311" y="24"/>
                    <a:pt x="311" y="23"/>
                    <a:pt x="310" y="22"/>
                  </a:cubicBezTo>
                  <a:cubicBezTo>
                    <a:pt x="309" y="21"/>
                    <a:pt x="309" y="20"/>
                    <a:pt x="308" y="20"/>
                  </a:cubicBezTo>
                  <a:cubicBezTo>
                    <a:pt x="308" y="20"/>
                    <a:pt x="307" y="19"/>
                    <a:pt x="305" y="19"/>
                  </a:cubicBezTo>
                  <a:cubicBezTo>
                    <a:pt x="306" y="19"/>
                    <a:pt x="306" y="19"/>
                    <a:pt x="306" y="19"/>
                  </a:cubicBezTo>
                  <a:close/>
                  <a:moveTo>
                    <a:pt x="379" y="18"/>
                  </a:moveTo>
                  <a:cubicBezTo>
                    <a:pt x="383" y="18"/>
                    <a:pt x="387" y="20"/>
                    <a:pt x="391" y="24"/>
                  </a:cubicBezTo>
                  <a:cubicBezTo>
                    <a:pt x="393" y="27"/>
                    <a:pt x="395" y="31"/>
                    <a:pt x="395" y="35"/>
                  </a:cubicBezTo>
                  <a:cubicBezTo>
                    <a:pt x="395" y="39"/>
                    <a:pt x="394" y="41"/>
                    <a:pt x="393" y="45"/>
                  </a:cubicBezTo>
                  <a:cubicBezTo>
                    <a:pt x="391" y="48"/>
                    <a:pt x="389" y="50"/>
                    <a:pt x="387" y="52"/>
                  </a:cubicBezTo>
                  <a:cubicBezTo>
                    <a:pt x="385" y="53"/>
                    <a:pt x="382" y="54"/>
                    <a:pt x="379" y="54"/>
                  </a:cubicBezTo>
                  <a:cubicBezTo>
                    <a:pt x="374" y="54"/>
                    <a:pt x="370" y="52"/>
                    <a:pt x="367" y="48"/>
                  </a:cubicBezTo>
                  <a:cubicBezTo>
                    <a:pt x="365" y="45"/>
                    <a:pt x="363" y="41"/>
                    <a:pt x="363" y="37"/>
                  </a:cubicBezTo>
                  <a:cubicBezTo>
                    <a:pt x="363" y="33"/>
                    <a:pt x="364" y="30"/>
                    <a:pt x="366" y="27"/>
                  </a:cubicBezTo>
                  <a:cubicBezTo>
                    <a:pt x="367" y="24"/>
                    <a:pt x="369" y="22"/>
                    <a:pt x="372" y="21"/>
                  </a:cubicBezTo>
                  <a:cubicBezTo>
                    <a:pt x="373" y="19"/>
                    <a:pt x="376" y="18"/>
                    <a:pt x="379" y="18"/>
                  </a:cubicBezTo>
                  <a:close/>
                  <a:moveTo>
                    <a:pt x="377" y="20"/>
                  </a:moveTo>
                  <a:cubicBezTo>
                    <a:pt x="376" y="20"/>
                    <a:pt x="375" y="21"/>
                    <a:pt x="373" y="21"/>
                  </a:cubicBezTo>
                  <a:cubicBezTo>
                    <a:pt x="372" y="22"/>
                    <a:pt x="371" y="23"/>
                    <a:pt x="370" y="25"/>
                  </a:cubicBezTo>
                  <a:cubicBezTo>
                    <a:pt x="369" y="27"/>
                    <a:pt x="369" y="30"/>
                    <a:pt x="369" y="33"/>
                  </a:cubicBezTo>
                  <a:cubicBezTo>
                    <a:pt x="369" y="38"/>
                    <a:pt x="370" y="42"/>
                    <a:pt x="372" y="46"/>
                  </a:cubicBezTo>
                  <a:cubicBezTo>
                    <a:pt x="374" y="49"/>
                    <a:pt x="376" y="51"/>
                    <a:pt x="379" y="51"/>
                  </a:cubicBezTo>
                  <a:cubicBezTo>
                    <a:pt x="382" y="51"/>
                    <a:pt x="384" y="50"/>
                    <a:pt x="385" y="48"/>
                  </a:cubicBezTo>
                  <a:cubicBezTo>
                    <a:pt x="387" y="46"/>
                    <a:pt x="387" y="43"/>
                    <a:pt x="387" y="38"/>
                  </a:cubicBezTo>
                  <a:cubicBezTo>
                    <a:pt x="387" y="32"/>
                    <a:pt x="386" y="27"/>
                    <a:pt x="384" y="24"/>
                  </a:cubicBezTo>
                  <a:cubicBezTo>
                    <a:pt x="382" y="21"/>
                    <a:pt x="380" y="20"/>
                    <a:pt x="377" y="20"/>
                  </a:cubicBezTo>
                  <a:close/>
                  <a:moveTo>
                    <a:pt x="415" y="21"/>
                  </a:moveTo>
                  <a:cubicBezTo>
                    <a:pt x="415" y="44"/>
                    <a:pt x="415" y="44"/>
                    <a:pt x="415" y="44"/>
                  </a:cubicBezTo>
                  <a:cubicBezTo>
                    <a:pt x="415" y="47"/>
                    <a:pt x="416" y="49"/>
                    <a:pt x="416" y="50"/>
                  </a:cubicBezTo>
                  <a:cubicBezTo>
                    <a:pt x="417" y="51"/>
                    <a:pt x="418" y="51"/>
                    <a:pt x="420" y="51"/>
                  </a:cubicBezTo>
                  <a:cubicBezTo>
                    <a:pt x="423" y="51"/>
                    <a:pt x="423" y="51"/>
                    <a:pt x="423" y="51"/>
                  </a:cubicBezTo>
                  <a:cubicBezTo>
                    <a:pt x="423" y="53"/>
                    <a:pt x="423" y="53"/>
                    <a:pt x="423" y="53"/>
                  </a:cubicBezTo>
                  <a:cubicBezTo>
                    <a:pt x="403" y="53"/>
                    <a:pt x="403" y="53"/>
                    <a:pt x="403" y="53"/>
                  </a:cubicBezTo>
                  <a:cubicBezTo>
                    <a:pt x="403" y="51"/>
                    <a:pt x="403" y="51"/>
                    <a:pt x="403" y="51"/>
                  </a:cubicBezTo>
                  <a:cubicBezTo>
                    <a:pt x="405" y="51"/>
                    <a:pt x="405" y="51"/>
                    <a:pt x="405" y="51"/>
                  </a:cubicBezTo>
                  <a:cubicBezTo>
                    <a:pt x="406" y="51"/>
                    <a:pt x="407" y="51"/>
                    <a:pt x="408" y="51"/>
                  </a:cubicBezTo>
                  <a:cubicBezTo>
                    <a:pt x="409" y="50"/>
                    <a:pt x="409" y="49"/>
                    <a:pt x="409" y="49"/>
                  </a:cubicBezTo>
                  <a:cubicBezTo>
                    <a:pt x="410" y="48"/>
                    <a:pt x="410" y="46"/>
                    <a:pt x="410" y="44"/>
                  </a:cubicBezTo>
                  <a:cubicBezTo>
                    <a:pt x="410" y="21"/>
                    <a:pt x="410" y="21"/>
                    <a:pt x="410" y="21"/>
                  </a:cubicBezTo>
                  <a:cubicBezTo>
                    <a:pt x="403" y="21"/>
                    <a:pt x="403" y="21"/>
                    <a:pt x="403" y="21"/>
                  </a:cubicBezTo>
                  <a:cubicBezTo>
                    <a:pt x="403" y="19"/>
                    <a:pt x="403" y="19"/>
                    <a:pt x="403" y="19"/>
                  </a:cubicBezTo>
                  <a:cubicBezTo>
                    <a:pt x="410" y="19"/>
                    <a:pt x="410" y="19"/>
                    <a:pt x="410" y="19"/>
                  </a:cubicBezTo>
                  <a:cubicBezTo>
                    <a:pt x="410" y="16"/>
                    <a:pt x="410" y="16"/>
                    <a:pt x="410" y="16"/>
                  </a:cubicBezTo>
                  <a:cubicBezTo>
                    <a:pt x="410" y="13"/>
                    <a:pt x="410" y="10"/>
                    <a:pt x="411" y="7"/>
                  </a:cubicBezTo>
                  <a:cubicBezTo>
                    <a:pt x="413" y="5"/>
                    <a:pt x="414" y="3"/>
                    <a:pt x="416" y="2"/>
                  </a:cubicBezTo>
                  <a:cubicBezTo>
                    <a:pt x="418" y="0"/>
                    <a:pt x="421" y="0"/>
                    <a:pt x="423" y="0"/>
                  </a:cubicBezTo>
                  <a:cubicBezTo>
                    <a:pt x="426" y="0"/>
                    <a:pt x="428" y="1"/>
                    <a:pt x="430" y="2"/>
                  </a:cubicBezTo>
                  <a:cubicBezTo>
                    <a:pt x="431" y="3"/>
                    <a:pt x="432" y="5"/>
                    <a:pt x="432" y="6"/>
                  </a:cubicBezTo>
                  <a:cubicBezTo>
                    <a:pt x="432" y="7"/>
                    <a:pt x="432" y="7"/>
                    <a:pt x="431" y="8"/>
                  </a:cubicBezTo>
                  <a:cubicBezTo>
                    <a:pt x="431" y="9"/>
                    <a:pt x="430" y="9"/>
                    <a:pt x="429" y="9"/>
                  </a:cubicBezTo>
                  <a:cubicBezTo>
                    <a:pt x="429" y="9"/>
                    <a:pt x="428" y="8"/>
                    <a:pt x="428" y="8"/>
                  </a:cubicBezTo>
                  <a:cubicBezTo>
                    <a:pt x="427" y="7"/>
                    <a:pt x="427" y="7"/>
                    <a:pt x="425" y="5"/>
                  </a:cubicBezTo>
                  <a:cubicBezTo>
                    <a:pt x="425" y="4"/>
                    <a:pt x="424" y="3"/>
                    <a:pt x="423" y="2"/>
                  </a:cubicBezTo>
                  <a:cubicBezTo>
                    <a:pt x="422" y="2"/>
                    <a:pt x="421" y="1"/>
                    <a:pt x="421" y="1"/>
                  </a:cubicBezTo>
                  <a:cubicBezTo>
                    <a:pt x="419" y="1"/>
                    <a:pt x="419" y="2"/>
                    <a:pt x="418" y="2"/>
                  </a:cubicBezTo>
                  <a:cubicBezTo>
                    <a:pt x="417" y="3"/>
                    <a:pt x="417" y="4"/>
                    <a:pt x="416" y="5"/>
                  </a:cubicBezTo>
                  <a:cubicBezTo>
                    <a:pt x="416" y="6"/>
                    <a:pt x="416" y="9"/>
                    <a:pt x="416" y="15"/>
                  </a:cubicBezTo>
                  <a:cubicBezTo>
                    <a:pt x="416" y="17"/>
                    <a:pt x="416" y="17"/>
                    <a:pt x="416" y="17"/>
                  </a:cubicBezTo>
                  <a:cubicBezTo>
                    <a:pt x="424" y="17"/>
                    <a:pt x="424" y="17"/>
                    <a:pt x="424" y="17"/>
                  </a:cubicBezTo>
                  <a:cubicBezTo>
                    <a:pt x="424" y="21"/>
                    <a:pt x="424" y="21"/>
                    <a:pt x="424" y="21"/>
                  </a:cubicBezTo>
                  <a:cubicBezTo>
                    <a:pt x="415" y="21"/>
                    <a:pt x="415" y="21"/>
                    <a:pt x="415" y="21"/>
                  </a:cubicBezTo>
                  <a:close/>
                  <a:moveTo>
                    <a:pt x="477" y="1"/>
                  </a:moveTo>
                  <a:cubicBezTo>
                    <a:pt x="477" y="19"/>
                    <a:pt x="477" y="19"/>
                    <a:pt x="477" y="19"/>
                  </a:cubicBezTo>
                  <a:cubicBezTo>
                    <a:pt x="475" y="19"/>
                    <a:pt x="475" y="19"/>
                    <a:pt x="475" y="19"/>
                  </a:cubicBezTo>
                  <a:cubicBezTo>
                    <a:pt x="475" y="15"/>
                    <a:pt x="474" y="13"/>
                    <a:pt x="473" y="11"/>
                  </a:cubicBezTo>
                  <a:cubicBezTo>
                    <a:pt x="472" y="9"/>
                    <a:pt x="470" y="7"/>
                    <a:pt x="468" y="6"/>
                  </a:cubicBezTo>
                  <a:cubicBezTo>
                    <a:pt x="466" y="5"/>
                    <a:pt x="464" y="4"/>
                    <a:pt x="462" y="4"/>
                  </a:cubicBezTo>
                  <a:cubicBezTo>
                    <a:pt x="459" y="4"/>
                    <a:pt x="457" y="5"/>
                    <a:pt x="456" y="7"/>
                  </a:cubicBezTo>
                  <a:cubicBezTo>
                    <a:pt x="454" y="8"/>
                    <a:pt x="453" y="10"/>
                    <a:pt x="453" y="12"/>
                  </a:cubicBezTo>
                  <a:cubicBezTo>
                    <a:pt x="453" y="13"/>
                    <a:pt x="454" y="15"/>
                    <a:pt x="455" y="16"/>
                  </a:cubicBezTo>
                  <a:cubicBezTo>
                    <a:pt x="457" y="18"/>
                    <a:pt x="460" y="20"/>
                    <a:pt x="465" y="23"/>
                  </a:cubicBezTo>
                  <a:cubicBezTo>
                    <a:pt x="470" y="26"/>
                    <a:pt x="473" y="28"/>
                    <a:pt x="475" y="29"/>
                  </a:cubicBezTo>
                  <a:cubicBezTo>
                    <a:pt x="476" y="31"/>
                    <a:pt x="477" y="32"/>
                    <a:pt x="479" y="34"/>
                  </a:cubicBezTo>
                  <a:cubicBezTo>
                    <a:pt x="479" y="36"/>
                    <a:pt x="480" y="38"/>
                    <a:pt x="480" y="40"/>
                  </a:cubicBezTo>
                  <a:cubicBezTo>
                    <a:pt x="480" y="44"/>
                    <a:pt x="478" y="47"/>
                    <a:pt x="475" y="50"/>
                  </a:cubicBezTo>
                  <a:cubicBezTo>
                    <a:pt x="473" y="53"/>
                    <a:pt x="469" y="54"/>
                    <a:pt x="465" y="54"/>
                  </a:cubicBezTo>
                  <a:cubicBezTo>
                    <a:pt x="463" y="54"/>
                    <a:pt x="462" y="54"/>
                    <a:pt x="461" y="53"/>
                  </a:cubicBezTo>
                  <a:cubicBezTo>
                    <a:pt x="460" y="53"/>
                    <a:pt x="458" y="53"/>
                    <a:pt x="456" y="52"/>
                  </a:cubicBezTo>
                  <a:cubicBezTo>
                    <a:pt x="454" y="51"/>
                    <a:pt x="453" y="51"/>
                    <a:pt x="452" y="51"/>
                  </a:cubicBezTo>
                  <a:cubicBezTo>
                    <a:pt x="451" y="51"/>
                    <a:pt x="451" y="51"/>
                    <a:pt x="450" y="51"/>
                  </a:cubicBezTo>
                  <a:cubicBezTo>
                    <a:pt x="450" y="52"/>
                    <a:pt x="450" y="53"/>
                    <a:pt x="449" y="54"/>
                  </a:cubicBezTo>
                  <a:cubicBezTo>
                    <a:pt x="448" y="54"/>
                    <a:pt x="448" y="54"/>
                    <a:pt x="448" y="54"/>
                  </a:cubicBezTo>
                  <a:cubicBezTo>
                    <a:pt x="448" y="37"/>
                    <a:pt x="448" y="37"/>
                    <a:pt x="448" y="37"/>
                  </a:cubicBezTo>
                  <a:cubicBezTo>
                    <a:pt x="449" y="37"/>
                    <a:pt x="449" y="37"/>
                    <a:pt x="449" y="37"/>
                  </a:cubicBezTo>
                  <a:cubicBezTo>
                    <a:pt x="450" y="40"/>
                    <a:pt x="451" y="43"/>
                    <a:pt x="452" y="45"/>
                  </a:cubicBezTo>
                  <a:cubicBezTo>
                    <a:pt x="453" y="46"/>
                    <a:pt x="455" y="48"/>
                    <a:pt x="457" y="49"/>
                  </a:cubicBezTo>
                  <a:cubicBezTo>
                    <a:pt x="459" y="50"/>
                    <a:pt x="461" y="51"/>
                    <a:pt x="464" y="51"/>
                  </a:cubicBezTo>
                  <a:cubicBezTo>
                    <a:pt x="467" y="51"/>
                    <a:pt x="469" y="50"/>
                    <a:pt x="471" y="48"/>
                  </a:cubicBezTo>
                  <a:cubicBezTo>
                    <a:pt x="473" y="47"/>
                    <a:pt x="473" y="45"/>
                    <a:pt x="473" y="43"/>
                  </a:cubicBezTo>
                  <a:cubicBezTo>
                    <a:pt x="473" y="41"/>
                    <a:pt x="473" y="40"/>
                    <a:pt x="473" y="39"/>
                  </a:cubicBezTo>
                  <a:cubicBezTo>
                    <a:pt x="472" y="38"/>
                    <a:pt x="471" y="37"/>
                    <a:pt x="469" y="35"/>
                  </a:cubicBezTo>
                  <a:cubicBezTo>
                    <a:pt x="469" y="35"/>
                    <a:pt x="466" y="33"/>
                    <a:pt x="462" y="31"/>
                  </a:cubicBezTo>
                  <a:cubicBezTo>
                    <a:pt x="458" y="28"/>
                    <a:pt x="455" y="26"/>
                    <a:pt x="453" y="25"/>
                  </a:cubicBezTo>
                  <a:cubicBezTo>
                    <a:pt x="451" y="23"/>
                    <a:pt x="450" y="22"/>
                    <a:pt x="449" y="20"/>
                  </a:cubicBezTo>
                  <a:cubicBezTo>
                    <a:pt x="448" y="19"/>
                    <a:pt x="448" y="17"/>
                    <a:pt x="448" y="15"/>
                  </a:cubicBezTo>
                  <a:cubicBezTo>
                    <a:pt x="448" y="11"/>
                    <a:pt x="449" y="8"/>
                    <a:pt x="452" y="5"/>
                  </a:cubicBezTo>
                  <a:cubicBezTo>
                    <a:pt x="455" y="3"/>
                    <a:pt x="458" y="1"/>
                    <a:pt x="462" y="1"/>
                  </a:cubicBezTo>
                  <a:cubicBezTo>
                    <a:pt x="464" y="1"/>
                    <a:pt x="467" y="2"/>
                    <a:pt x="470" y="3"/>
                  </a:cubicBezTo>
                  <a:cubicBezTo>
                    <a:pt x="471" y="4"/>
                    <a:pt x="472" y="4"/>
                    <a:pt x="473" y="4"/>
                  </a:cubicBezTo>
                  <a:cubicBezTo>
                    <a:pt x="473" y="4"/>
                    <a:pt x="474" y="4"/>
                    <a:pt x="474" y="4"/>
                  </a:cubicBezTo>
                  <a:cubicBezTo>
                    <a:pt x="475" y="3"/>
                    <a:pt x="475" y="3"/>
                    <a:pt x="475" y="1"/>
                  </a:cubicBezTo>
                  <a:cubicBezTo>
                    <a:pt x="477" y="1"/>
                    <a:pt x="477" y="1"/>
                    <a:pt x="477" y="1"/>
                  </a:cubicBezTo>
                  <a:close/>
                  <a:moveTo>
                    <a:pt x="517" y="40"/>
                  </a:moveTo>
                  <a:cubicBezTo>
                    <a:pt x="517" y="44"/>
                    <a:pt x="515" y="48"/>
                    <a:pt x="512" y="50"/>
                  </a:cubicBezTo>
                  <a:cubicBezTo>
                    <a:pt x="510" y="53"/>
                    <a:pt x="507" y="54"/>
                    <a:pt x="504" y="54"/>
                  </a:cubicBezTo>
                  <a:cubicBezTo>
                    <a:pt x="500" y="54"/>
                    <a:pt x="497" y="52"/>
                    <a:pt x="494" y="49"/>
                  </a:cubicBezTo>
                  <a:cubicBezTo>
                    <a:pt x="491" y="46"/>
                    <a:pt x="490" y="41"/>
                    <a:pt x="490" y="36"/>
                  </a:cubicBezTo>
                  <a:cubicBezTo>
                    <a:pt x="490" y="31"/>
                    <a:pt x="492" y="26"/>
                    <a:pt x="495" y="23"/>
                  </a:cubicBezTo>
                  <a:cubicBezTo>
                    <a:pt x="498" y="19"/>
                    <a:pt x="501" y="17"/>
                    <a:pt x="506" y="17"/>
                  </a:cubicBezTo>
                  <a:cubicBezTo>
                    <a:pt x="509" y="17"/>
                    <a:pt x="512" y="18"/>
                    <a:pt x="514" y="20"/>
                  </a:cubicBezTo>
                  <a:cubicBezTo>
                    <a:pt x="516" y="22"/>
                    <a:pt x="517" y="24"/>
                    <a:pt x="517" y="26"/>
                  </a:cubicBezTo>
                  <a:cubicBezTo>
                    <a:pt x="517" y="27"/>
                    <a:pt x="517" y="27"/>
                    <a:pt x="516" y="28"/>
                  </a:cubicBezTo>
                  <a:cubicBezTo>
                    <a:pt x="516" y="29"/>
                    <a:pt x="515" y="29"/>
                    <a:pt x="514" y="29"/>
                  </a:cubicBezTo>
                  <a:cubicBezTo>
                    <a:pt x="512" y="29"/>
                    <a:pt x="511" y="29"/>
                    <a:pt x="511" y="27"/>
                  </a:cubicBezTo>
                  <a:cubicBezTo>
                    <a:pt x="510" y="27"/>
                    <a:pt x="510" y="26"/>
                    <a:pt x="510" y="25"/>
                  </a:cubicBezTo>
                  <a:cubicBezTo>
                    <a:pt x="510" y="23"/>
                    <a:pt x="509" y="22"/>
                    <a:pt x="508" y="21"/>
                  </a:cubicBezTo>
                  <a:cubicBezTo>
                    <a:pt x="507" y="21"/>
                    <a:pt x="506" y="20"/>
                    <a:pt x="505" y="20"/>
                  </a:cubicBezTo>
                  <a:cubicBezTo>
                    <a:pt x="502" y="20"/>
                    <a:pt x="500" y="21"/>
                    <a:pt x="499" y="23"/>
                  </a:cubicBezTo>
                  <a:cubicBezTo>
                    <a:pt x="497" y="25"/>
                    <a:pt x="496" y="29"/>
                    <a:pt x="496" y="33"/>
                  </a:cubicBezTo>
                  <a:cubicBezTo>
                    <a:pt x="496" y="37"/>
                    <a:pt x="497" y="40"/>
                    <a:pt x="499" y="43"/>
                  </a:cubicBezTo>
                  <a:cubicBezTo>
                    <a:pt x="501" y="47"/>
                    <a:pt x="503" y="48"/>
                    <a:pt x="507" y="48"/>
                  </a:cubicBezTo>
                  <a:cubicBezTo>
                    <a:pt x="509" y="48"/>
                    <a:pt x="511" y="47"/>
                    <a:pt x="513" y="46"/>
                  </a:cubicBezTo>
                  <a:cubicBezTo>
                    <a:pt x="514" y="45"/>
                    <a:pt x="515" y="43"/>
                    <a:pt x="517" y="40"/>
                  </a:cubicBezTo>
                  <a:cubicBezTo>
                    <a:pt x="517" y="40"/>
                    <a:pt x="517" y="40"/>
                    <a:pt x="517" y="40"/>
                  </a:cubicBezTo>
                  <a:close/>
                  <a:moveTo>
                    <a:pt x="534" y="0"/>
                  </a:moveTo>
                  <a:cubicBezTo>
                    <a:pt x="535" y="0"/>
                    <a:pt x="536" y="0"/>
                    <a:pt x="537" y="1"/>
                  </a:cubicBezTo>
                  <a:cubicBezTo>
                    <a:pt x="537" y="2"/>
                    <a:pt x="538" y="3"/>
                    <a:pt x="538" y="4"/>
                  </a:cubicBezTo>
                  <a:cubicBezTo>
                    <a:pt x="538" y="5"/>
                    <a:pt x="537" y="6"/>
                    <a:pt x="537" y="7"/>
                  </a:cubicBezTo>
                  <a:cubicBezTo>
                    <a:pt x="536" y="7"/>
                    <a:pt x="535" y="8"/>
                    <a:pt x="534" y="8"/>
                  </a:cubicBezTo>
                  <a:cubicBezTo>
                    <a:pt x="533" y="8"/>
                    <a:pt x="532" y="7"/>
                    <a:pt x="532" y="7"/>
                  </a:cubicBezTo>
                  <a:cubicBezTo>
                    <a:pt x="531" y="6"/>
                    <a:pt x="531" y="5"/>
                    <a:pt x="531" y="4"/>
                  </a:cubicBezTo>
                  <a:cubicBezTo>
                    <a:pt x="531" y="3"/>
                    <a:pt x="531" y="2"/>
                    <a:pt x="532" y="1"/>
                  </a:cubicBezTo>
                  <a:cubicBezTo>
                    <a:pt x="532" y="0"/>
                    <a:pt x="533" y="0"/>
                    <a:pt x="534" y="0"/>
                  </a:cubicBezTo>
                  <a:close/>
                  <a:moveTo>
                    <a:pt x="537" y="18"/>
                  </a:moveTo>
                  <a:cubicBezTo>
                    <a:pt x="537" y="45"/>
                    <a:pt x="537" y="45"/>
                    <a:pt x="537" y="45"/>
                  </a:cubicBezTo>
                  <a:cubicBezTo>
                    <a:pt x="537" y="47"/>
                    <a:pt x="537" y="49"/>
                    <a:pt x="537" y="49"/>
                  </a:cubicBezTo>
                  <a:cubicBezTo>
                    <a:pt x="538" y="50"/>
                    <a:pt x="538" y="51"/>
                    <a:pt x="539" y="51"/>
                  </a:cubicBezTo>
                  <a:cubicBezTo>
                    <a:pt x="539" y="51"/>
                    <a:pt x="540" y="51"/>
                    <a:pt x="542" y="51"/>
                  </a:cubicBezTo>
                  <a:cubicBezTo>
                    <a:pt x="542" y="53"/>
                    <a:pt x="542" y="53"/>
                    <a:pt x="542" y="53"/>
                  </a:cubicBezTo>
                  <a:cubicBezTo>
                    <a:pt x="526" y="53"/>
                    <a:pt x="526" y="53"/>
                    <a:pt x="526" y="53"/>
                  </a:cubicBezTo>
                  <a:cubicBezTo>
                    <a:pt x="526" y="51"/>
                    <a:pt x="526" y="51"/>
                    <a:pt x="526" y="51"/>
                  </a:cubicBezTo>
                  <a:cubicBezTo>
                    <a:pt x="527" y="51"/>
                    <a:pt x="529" y="51"/>
                    <a:pt x="529" y="51"/>
                  </a:cubicBezTo>
                  <a:cubicBezTo>
                    <a:pt x="529" y="51"/>
                    <a:pt x="530" y="50"/>
                    <a:pt x="530" y="49"/>
                  </a:cubicBezTo>
                  <a:cubicBezTo>
                    <a:pt x="531" y="49"/>
                    <a:pt x="531" y="47"/>
                    <a:pt x="531" y="45"/>
                  </a:cubicBezTo>
                  <a:cubicBezTo>
                    <a:pt x="531" y="32"/>
                    <a:pt x="531" y="32"/>
                    <a:pt x="531" y="32"/>
                  </a:cubicBezTo>
                  <a:cubicBezTo>
                    <a:pt x="531" y="28"/>
                    <a:pt x="531" y="26"/>
                    <a:pt x="530" y="25"/>
                  </a:cubicBezTo>
                  <a:cubicBezTo>
                    <a:pt x="530" y="24"/>
                    <a:pt x="530" y="23"/>
                    <a:pt x="529" y="23"/>
                  </a:cubicBezTo>
                  <a:cubicBezTo>
                    <a:pt x="529" y="23"/>
                    <a:pt x="529" y="23"/>
                    <a:pt x="528" y="23"/>
                  </a:cubicBezTo>
                  <a:cubicBezTo>
                    <a:pt x="527" y="23"/>
                    <a:pt x="526" y="23"/>
                    <a:pt x="525" y="23"/>
                  </a:cubicBezTo>
                  <a:cubicBezTo>
                    <a:pt x="525" y="22"/>
                    <a:pt x="525" y="22"/>
                    <a:pt x="525" y="22"/>
                  </a:cubicBezTo>
                  <a:cubicBezTo>
                    <a:pt x="535" y="18"/>
                    <a:pt x="535" y="18"/>
                    <a:pt x="535" y="18"/>
                  </a:cubicBezTo>
                  <a:cubicBezTo>
                    <a:pt x="537" y="18"/>
                    <a:pt x="537" y="18"/>
                    <a:pt x="537" y="18"/>
                  </a:cubicBezTo>
                  <a:close/>
                  <a:moveTo>
                    <a:pt x="555" y="31"/>
                  </a:moveTo>
                  <a:cubicBezTo>
                    <a:pt x="555" y="37"/>
                    <a:pt x="557" y="40"/>
                    <a:pt x="559" y="43"/>
                  </a:cubicBezTo>
                  <a:cubicBezTo>
                    <a:pt x="561" y="46"/>
                    <a:pt x="564" y="48"/>
                    <a:pt x="567" y="48"/>
                  </a:cubicBezTo>
                  <a:cubicBezTo>
                    <a:pt x="569" y="48"/>
                    <a:pt x="571" y="47"/>
                    <a:pt x="573" y="46"/>
                  </a:cubicBezTo>
                  <a:cubicBezTo>
                    <a:pt x="575" y="45"/>
                    <a:pt x="576" y="43"/>
                    <a:pt x="577" y="39"/>
                  </a:cubicBezTo>
                  <a:cubicBezTo>
                    <a:pt x="578" y="40"/>
                    <a:pt x="578" y="40"/>
                    <a:pt x="578" y="40"/>
                  </a:cubicBezTo>
                  <a:cubicBezTo>
                    <a:pt x="578" y="43"/>
                    <a:pt x="576" y="47"/>
                    <a:pt x="574" y="49"/>
                  </a:cubicBezTo>
                  <a:cubicBezTo>
                    <a:pt x="571" y="52"/>
                    <a:pt x="568" y="53"/>
                    <a:pt x="565" y="53"/>
                  </a:cubicBezTo>
                  <a:cubicBezTo>
                    <a:pt x="561" y="53"/>
                    <a:pt x="557" y="52"/>
                    <a:pt x="555" y="49"/>
                  </a:cubicBezTo>
                  <a:cubicBezTo>
                    <a:pt x="552" y="45"/>
                    <a:pt x="551" y="41"/>
                    <a:pt x="551" y="36"/>
                  </a:cubicBezTo>
                  <a:cubicBezTo>
                    <a:pt x="551" y="30"/>
                    <a:pt x="552" y="25"/>
                    <a:pt x="555" y="22"/>
                  </a:cubicBezTo>
                  <a:cubicBezTo>
                    <a:pt x="558" y="19"/>
                    <a:pt x="561" y="17"/>
                    <a:pt x="566" y="17"/>
                  </a:cubicBezTo>
                  <a:cubicBezTo>
                    <a:pt x="569" y="17"/>
                    <a:pt x="573" y="19"/>
                    <a:pt x="575" y="21"/>
                  </a:cubicBezTo>
                  <a:cubicBezTo>
                    <a:pt x="577" y="23"/>
                    <a:pt x="579" y="27"/>
                    <a:pt x="579" y="31"/>
                  </a:cubicBezTo>
                  <a:cubicBezTo>
                    <a:pt x="555" y="31"/>
                    <a:pt x="555" y="31"/>
                    <a:pt x="555" y="31"/>
                  </a:cubicBezTo>
                  <a:close/>
                  <a:moveTo>
                    <a:pt x="555" y="29"/>
                  </a:moveTo>
                  <a:cubicBezTo>
                    <a:pt x="571" y="29"/>
                    <a:pt x="571" y="29"/>
                    <a:pt x="571" y="29"/>
                  </a:cubicBezTo>
                  <a:cubicBezTo>
                    <a:pt x="571" y="27"/>
                    <a:pt x="570" y="26"/>
                    <a:pt x="570" y="25"/>
                  </a:cubicBezTo>
                  <a:cubicBezTo>
                    <a:pt x="569" y="24"/>
                    <a:pt x="568" y="23"/>
                    <a:pt x="567" y="22"/>
                  </a:cubicBezTo>
                  <a:cubicBezTo>
                    <a:pt x="566" y="21"/>
                    <a:pt x="565" y="21"/>
                    <a:pt x="563" y="21"/>
                  </a:cubicBezTo>
                  <a:cubicBezTo>
                    <a:pt x="561" y="21"/>
                    <a:pt x="560" y="21"/>
                    <a:pt x="558" y="23"/>
                  </a:cubicBezTo>
                  <a:cubicBezTo>
                    <a:pt x="557" y="24"/>
                    <a:pt x="555" y="27"/>
                    <a:pt x="555" y="29"/>
                  </a:cubicBezTo>
                  <a:close/>
                  <a:moveTo>
                    <a:pt x="595" y="25"/>
                  </a:moveTo>
                  <a:cubicBezTo>
                    <a:pt x="599" y="20"/>
                    <a:pt x="603" y="18"/>
                    <a:pt x="606" y="18"/>
                  </a:cubicBezTo>
                  <a:cubicBezTo>
                    <a:pt x="608" y="18"/>
                    <a:pt x="609" y="18"/>
                    <a:pt x="611" y="19"/>
                  </a:cubicBezTo>
                  <a:cubicBezTo>
                    <a:pt x="612" y="20"/>
                    <a:pt x="613" y="21"/>
                    <a:pt x="614" y="23"/>
                  </a:cubicBezTo>
                  <a:cubicBezTo>
                    <a:pt x="615" y="25"/>
                    <a:pt x="615" y="27"/>
                    <a:pt x="615" y="30"/>
                  </a:cubicBezTo>
                  <a:cubicBezTo>
                    <a:pt x="615" y="45"/>
                    <a:pt x="615" y="45"/>
                    <a:pt x="615" y="45"/>
                  </a:cubicBezTo>
                  <a:cubicBezTo>
                    <a:pt x="615" y="47"/>
                    <a:pt x="615" y="48"/>
                    <a:pt x="615" y="49"/>
                  </a:cubicBezTo>
                  <a:cubicBezTo>
                    <a:pt x="616" y="50"/>
                    <a:pt x="616" y="50"/>
                    <a:pt x="617" y="51"/>
                  </a:cubicBezTo>
                  <a:cubicBezTo>
                    <a:pt x="617" y="51"/>
                    <a:pt x="618" y="51"/>
                    <a:pt x="620" y="51"/>
                  </a:cubicBezTo>
                  <a:cubicBezTo>
                    <a:pt x="620" y="52"/>
                    <a:pt x="620" y="52"/>
                    <a:pt x="620" y="52"/>
                  </a:cubicBezTo>
                  <a:cubicBezTo>
                    <a:pt x="604" y="52"/>
                    <a:pt x="604" y="52"/>
                    <a:pt x="604" y="52"/>
                  </a:cubicBezTo>
                  <a:cubicBezTo>
                    <a:pt x="604" y="51"/>
                    <a:pt x="604" y="51"/>
                    <a:pt x="604" y="51"/>
                  </a:cubicBezTo>
                  <a:cubicBezTo>
                    <a:pt x="605" y="51"/>
                    <a:pt x="605" y="51"/>
                    <a:pt x="605" y="51"/>
                  </a:cubicBezTo>
                  <a:cubicBezTo>
                    <a:pt x="606" y="51"/>
                    <a:pt x="607" y="51"/>
                    <a:pt x="608" y="50"/>
                  </a:cubicBezTo>
                  <a:cubicBezTo>
                    <a:pt x="609" y="50"/>
                    <a:pt x="609" y="49"/>
                    <a:pt x="609" y="48"/>
                  </a:cubicBezTo>
                  <a:cubicBezTo>
                    <a:pt x="609" y="48"/>
                    <a:pt x="609" y="47"/>
                    <a:pt x="609" y="45"/>
                  </a:cubicBezTo>
                  <a:cubicBezTo>
                    <a:pt x="609" y="31"/>
                    <a:pt x="609" y="31"/>
                    <a:pt x="609" y="31"/>
                  </a:cubicBezTo>
                  <a:cubicBezTo>
                    <a:pt x="609" y="27"/>
                    <a:pt x="609" y="25"/>
                    <a:pt x="608" y="24"/>
                  </a:cubicBezTo>
                  <a:cubicBezTo>
                    <a:pt x="607" y="23"/>
                    <a:pt x="606" y="22"/>
                    <a:pt x="604" y="22"/>
                  </a:cubicBezTo>
                  <a:cubicBezTo>
                    <a:pt x="601" y="22"/>
                    <a:pt x="598" y="23"/>
                    <a:pt x="595" y="27"/>
                  </a:cubicBezTo>
                  <a:cubicBezTo>
                    <a:pt x="595" y="45"/>
                    <a:pt x="595" y="45"/>
                    <a:pt x="595" y="45"/>
                  </a:cubicBezTo>
                  <a:cubicBezTo>
                    <a:pt x="595" y="47"/>
                    <a:pt x="595" y="48"/>
                    <a:pt x="596" y="49"/>
                  </a:cubicBezTo>
                  <a:cubicBezTo>
                    <a:pt x="596" y="50"/>
                    <a:pt x="597" y="50"/>
                    <a:pt x="597" y="51"/>
                  </a:cubicBezTo>
                  <a:cubicBezTo>
                    <a:pt x="597" y="51"/>
                    <a:pt x="599" y="51"/>
                    <a:pt x="601" y="51"/>
                  </a:cubicBezTo>
                  <a:cubicBezTo>
                    <a:pt x="601" y="52"/>
                    <a:pt x="601" y="52"/>
                    <a:pt x="601" y="52"/>
                  </a:cubicBezTo>
                  <a:cubicBezTo>
                    <a:pt x="585" y="52"/>
                    <a:pt x="585" y="52"/>
                    <a:pt x="585" y="52"/>
                  </a:cubicBezTo>
                  <a:cubicBezTo>
                    <a:pt x="585" y="51"/>
                    <a:pt x="585" y="51"/>
                    <a:pt x="585" y="51"/>
                  </a:cubicBezTo>
                  <a:cubicBezTo>
                    <a:pt x="585" y="51"/>
                    <a:pt x="585" y="51"/>
                    <a:pt x="585" y="51"/>
                  </a:cubicBezTo>
                  <a:cubicBezTo>
                    <a:pt x="587" y="51"/>
                    <a:pt x="588" y="51"/>
                    <a:pt x="589" y="50"/>
                  </a:cubicBezTo>
                  <a:cubicBezTo>
                    <a:pt x="589" y="49"/>
                    <a:pt x="589" y="47"/>
                    <a:pt x="589" y="45"/>
                  </a:cubicBezTo>
                  <a:cubicBezTo>
                    <a:pt x="589" y="32"/>
                    <a:pt x="589" y="32"/>
                    <a:pt x="589" y="32"/>
                  </a:cubicBezTo>
                  <a:cubicBezTo>
                    <a:pt x="589" y="28"/>
                    <a:pt x="589" y="25"/>
                    <a:pt x="589" y="24"/>
                  </a:cubicBezTo>
                  <a:cubicBezTo>
                    <a:pt x="589" y="23"/>
                    <a:pt x="589" y="23"/>
                    <a:pt x="588" y="22"/>
                  </a:cubicBezTo>
                  <a:cubicBezTo>
                    <a:pt x="588" y="22"/>
                    <a:pt x="587" y="22"/>
                    <a:pt x="587" y="22"/>
                  </a:cubicBezTo>
                  <a:cubicBezTo>
                    <a:pt x="586" y="22"/>
                    <a:pt x="585" y="22"/>
                    <a:pt x="584" y="22"/>
                  </a:cubicBezTo>
                  <a:cubicBezTo>
                    <a:pt x="584" y="21"/>
                    <a:pt x="584" y="21"/>
                    <a:pt x="584" y="21"/>
                  </a:cubicBezTo>
                  <a:cubicBezTo>
                    <a:pt x="594" y="17"/>
                    <a:pt x="594" y="17"/>
                    <a:pt x="594" y="17"/>
                  </a:cubicBezTo>
                  <a:cubicBezTo>
                    <a:pt x="595" y="17"/>
                    <a:pt x="595" y="17"/>
                    <a:pt x="595" y="17"/>
                  </a:cubicBezTo>
                  <a:cubicBezTo>
                    <a:pt x="595" y="25"/>
                    <a:pt x="595" y="25"/>
                    <a:pt x="595" y="25"/>
                  </a:cubicBezTo>
                  <a:close/>
                  <a:moveTo>
                    <a:pt x="654" y="40"/>
                  </a:moveTo>
                  <a:cubicBezTo>
                    <a:pt x="653" y="44"/>
                    <a:pt x="651" y="48"/>
                    <a:pt x="649" y="50"/>
                  </a:cubicBezTo>
                  <a:cubicBezTo>
                    <a:pt x="646" y="53"/>
                    <a:pt x="643" y="54"/>
                    <a:pt x="640" y="54"/>
                  </a:cubicBezTo>
                  <a:cubicBezTo>
                    <a:pt x="637" y="54"/>
                    <a:pt x="633" y="52"/>
                    <a:pt x="631" y="49"/>
                  </a:cubicBezTo>
                  <a:cubicBezTo>
                    <a:pt x="628" y="46"/>
                    <a:pt x="627" y="41"/>
                    <a:pt x="627" y="36"/>
                  </a:cubicBezTo>
                  <a:cubicBezTo>
                    <a:pt x="627" y="31"/>
                    <a:pt x="628" y="26"/>
                    <a:pt x="631" y="23"/>
                  </a:cubicBezTo>
                  <a:cubicBezTo>
                    <a:pt x="634" y="19"/>
                    <a:pt x="638" y="17"/>
                    <a:pt x="642" y="17"/>
                  </a:cubicBezTo>
                  <a:cubicBezTo>
                    <a:pt x="645" y="17"/>
                    <a:pt x="648" y="18"/>
                    <a:pt x="650" y="20"/>
                  </a:cubicBezTo>
                  <a:cubicBezTo>
                    <a:pt x="652" y="22"/>
                    <a:pt x="653" y="24"/>
                    <a:pt x="653" y="26"/>
                  </a:cubicBezTo>
                  <a:cubicBezTo>
                    <a:pt x="653" y="27"/>
                    <a:pt x="653" y="27"/>
                    <a:pt x="653" y="28"/>
                  </a:cubicBezTo>
                  <a:cubicBezTo>
                    <a:pt x="652" y="29"/>
                    <a:pt x="651" y="29"/>
                    <a:pt x="650" y="29"/>
                  </a:cubicBezTo>
                  <a:cubicBezTo>
                    <a:pt x="649" y="29"/>
                    <a:pt x="648" y="29"/>
                    <a:pt x="647" y="27"/>
                  </a:cubicBezTo>
                  <a:cubicBezTo>
                    <a:pt x="647" y="27"/>
                    <a:pt x="646" y="26"/>
                    <a:pt x="646" y="25"/>
                  </a:cubicBezTo>
                  <a:cubicBezTo>
                    <a:pt x="646" y="23"/>
                    <a:pt x="645" y="22"/>
                    <a:pt x="645" y="21"/>
                  </a:cubicBezTo>
                  <a:cubicBezTo>
                    <a:pt x="644" y="21"/>
                    <a:pt x="643" y="20"/>
                    <a:pt x="641" y="20"/>
                  </a:cubicBezTo>
                  <a:cubicBezTo>
                    <a:pt x="639" y="20"/>
                    <a:pt x="637" y="21"/>
                    <a:pt x="635" y="23"/>
                  </a:cubicBezTo>
                  <a:cubicBezTo>
                    <a:pt x="633" y="25"/>
                    <a:pt x="633" y="29"/>
                    <a:pt x="633" y="33"/>
                  </a:cubicBezTo>
                  <a:cubicBezTo>
                    <a:pt x="633" y="37"/>
                    <a:pt x="633" y="40"/>
                    <a:pt x="635" y="43"/>
                  </a:cubicBezTo>
                  <a:cubicBezTo>
                    <a:pt x="637" y="47"/>
                    <a:pt x="640" y="48"/>
                    <a:pt x="643" y="48"/>
                  </a:cubicBezTo>
                  <a:cubicBezTo>
                    <a:pt x="645" y="48"/>
                    <a:pt x="647" y="47"/>
                    <a:pt x="649" y="46"/>
                  </a:cubicBezTo>
                  <a:cubicBezTo>
                    <a:pt x="651" y="45"/>
                    <a:pt x="652" y="43"/>
                    <a:pt x="654" y="40"/>
                  </a:cubicBezTo>
                  <a:cubicBezTo>
                    <a:pt x="654" y="40"/>
                    <a:pt x="654" y="40"/>
                    <a:pt x="654" y="40"/>
                  </a:cubicBezTo>
                  <a:close/>
                  <a:moveTo>
                    <a:pt x="668" y="31"/>
                  </a:moveTo>
                  <a:cubicBezTo>
                    <a:pt x="668" y="37"/>
                    <a:pt x="669" y="40"/>
                    <a:pt x="671" y="43"/>
                  </a:cubicBezTo>
                  <a:cubicBezTo>
                    <a:pt x="674" y="46"/>
                    <a:pt x="677" y="48"/>
                    <a:pt x="680" y="48"/>
                  </a:cubicBezTo>
                  <a:cubicBezTo>
                    <a:pt x="682" y="48"/>
                    <a:pt x="684" y="47"/>
                    <a:pt x="685" y="46"/>
                  </a:cubicBezTo>
                  <a:cubicBezTo>
                    <a:pt x="687" y="45"/>
                    <a:pt x="688" y="43"/>
                    <a:pt x="689" y="39"/>
                  </a:cubicBezTo>
                  <a:cubicBezTo>
                    <a:pt x="691" y="40"/>
                    <a:pt x="691" y="40"/>
                    <a:pt x="691" y="40"/>
                  </a:cubicBezTo>
                  <a:cubicBezTo>
                    <a:pt x="690" y="43"/>
                    <a:pt x="689" y="47"/>
                    <a:pt x="686" y="49"/>
                  </a:cubicBezTo>
                  <a:cubicBezTo>
                    <a:pt x="684" y="52"/>
                    <a:pt x="681" y="53"/>
                    <a:pt x="677" y="53"/>
                  </a:cubicBezTo>
                  <a:cubicBezTo>
                    <a:pt x="673" y="53"/>
                    <a:pt x="670" y="52"/>
                    <a:pt x="667" y="49"/>
                  </a:cubicBezTo>
                  <a:cubicBezTo>
                    <a:pt x="664" y="45"/>
                    <a:pt x="663" y="41"/>
                    <a:pt x="663" y="36"/>
                  </a:cubicBezTo>
                  <a:cubicBezTo>
                    <a:pt x="663" y="30"/>
                    <a:pt x="665" y="25"/>
                    <a:pt x="667" y="22"/>
                  </a:cubicBezTo>
                  <a:cubicBezTo>
                    <a:pt x="670" y="19"/>
                    <a:pt x="674" y="17"/>
                    <a:pt x="678" y="17"/>
                  </a:cubicBezTo>
                  <a:cubicBezTo>
                    <a:pt x="682" y="17"/>
                    <a:pt x="685" y="19"/>
                    <a:pt x="687" y="21"/>
                  </a:cubicBezTo>
                  <a:cubicBezTo>
                    <a:pt x="690" y="23"/>
                    <a:pt x="691" y="27"/>
                    <a:pt x="691" y="31"/>
                  </a:cubicBezTo>
                  <a:cubicBezTo>
                    <a:pt x="668" y="31"/>
                    <a:pt x="668" y="31"/>
                    <a:pt x="668" y="31"/>
                  </a:cubicBezTo>
                  <a:close/>
                  <a:moveTo>
                    <a:pt x="668" y="29"/>
                  </a:moveTo>
                  <a:cubicBezTo>
                    <a:pt x="683" y="29"/>
                    <a:pt x="683" y="29"/>
                    <a:pt x="683" y="29"/>
                  </a:cubicBezTo>
                  <a:cubicBezTo>
                    <a:pt x="683" y="27"/>
                    <a:pt x="683" y="26"/>
                    <a:pt x="682" y="25"/>
                  </a:cubicBezTo>
                  <a:cubicBezTo>
                    <a:pt x="682" y="24"/>
                    <a:pt x="681" y="23"/>
                    <a:pt x="679" y="22"/>
                  </a:cubicBezTo>
                  <a:cubicBezTo>
                    <a:pt x="678" y="21"/>
                    <a:pt x="677" y="21"/>
                    <a:pt x="676" y="21"/>
                  </a:cubicBezTo>
                  <a:cubicBezTo>
                    <a:pt x="674" y="21"/>
                    <a:pt x="672" y="21"/>
                    <a:pt x="671" y="23"/>
                  </a:cubicBezTo>
                  <a:cubicBezTo>
                    <a:pt x="669" y="24"/>
                    <a:pt x="668" y="27"/>
                    <a:pt x="668" y="29"/>
                  </a:cubicBezTo>
                  <a:close/>
                  <a:moveTo>
                    <a:pt x="731" y="48"/>
                  </a:moveTo>
                  <a:cubicBezTo>
                    <a:pt x="728" y="51"/>
                    <a:pt x="726" y="52"/>
                    <a:pt x="725" y="53"/>
                  </a:cubicBezTo>
                  <a:cubicBezTo>
                    <a:pt x="724" y="53"/>
                    <a:pt x="722" y="53"/>
                    <a:pt x="721" y="53"/>
                  </a:cubicBezTo>
                  <a:cubicBezTo>
                    <a:pt x="719" y="53"/>
                    <a:pt x="717" y="53"/>
                    <a:pt x="715" y="51"/>
                  </a:cubicBezTo>
                  <a:cubicBezTo>
                    <a:pt x="714" y="49"/>
                    <a:pt x="713" y="47"/>
                    <a:pt x="713" y="45"/>
                  </a:cubicBezTo>
                  <a:cubicBezTo>
                    <a:pt x="713" y="43"/>
                    <a:pt x="714" y="41"/>
                    <a:pt x="715" y="40"/>
                  </a:cubicBezTo>
                  <a:cubicBezTo>
                    <a:pt x="715" y="39"/>
                    <a:pt x="717" y="37"/>
                    <a:pt x="720" y="35"/>
                  </a:cubicBezTo>
                  <a:cubicBezTo>
                    <a:pt x="722" y="34"/>
                    <a:pt x="726" y="32"/>
                    <a:pt x="732" y="30"/>
                  </a:cubicBezTo>
                  <a:cubicBezTo>
                    <a:pt x="732" y="29"/>
                    <a:pt x="732" y="29"/>
                    <a:pt x="732" y="29"/>
                  </a:cubicBezTo>
                  <a:cubicBezTo>
                    <a:pt x="732" y="25"/>
                    <a:pt x="731" y="23"/>
                    <a:pt x="730" y="22"/>
                  </a:cubicBezTo>
                  <a:cubicBezTo>
                    <a:pt x="729" y="21"/>
                    <a:pt x="728" y="20"/>
                    <a:pt x="726" y="20"/>
                  </a:cubicBezTo>
                  <a:cubicBezTo>
                    <a:pt x="724" y="20"/>
                    <a:pt x="723" y="20"/>
                    <a:pt x="722" y="21"/>
                  </a:cubicBezTo>
                  <a:cubicBezTo>
                    <a:pt x="721" y="22"/>
                    <a:pt x="721" y="23"/>
                    <a:pt x="721" y="24"/>
                  </a:cubicBezTo>
                  <a:cubicBezTo>
                    <a:pt x="721" y="26"/>
                    <a:pt x="721" y="26"/>
                    <a:pt x="721" y="26"/>
                  </a:cubicBezTo>
                  <a:cubicBezTo>
                    <a:pt x="721" y="27"/>
                    <a:pt x="721" y="28"/>
                    <a:pt x="720" y="29"/>
                  </a:cubicBezTo>
                  <a:cubicBezTo>
                    <a:pt x="720" y="29"/>
                    <a:pt x="719" y="29"/>
                    <a:pt x="718" y="29"/>
                  </a:cubicBezTo>
                  <a:cubicBezTo>
                    <a:pt x="717" y="29"/>
                    <a:pt x="717" y="29"/>
                    <a:pt x="716" y="29"/>
                  </a:cubicBezTo>
                  <a:cubicBezTo>
                    <a:pt x="716" y="28"/>
                    <a:pt x="715" y="27"/>
                    <a:pt x="715" y="26"/>
                  </a:cubicBezTo>
                  <a:cubicBezTo>
                    <a:pt x="715" y="24"/>
                    <a:pt x="717" y="22"/>
                    <a:pt x="719" y="20"/>
                  </a:cubicBezTo>
                  <a:cubicBezTo>
                    <a:pt x="721" y="18"/>
                    <a:pt x="724" y="17"/>
                    <a:pt x="727" y="17"/>
                  </a:cubicBezTo>
                  <a:cubicBezTo>
                    <a:pt x="730" y="17"/>
                    <a:pt x="733" y="17"/>
                    <a:pt x="735" y="19"/>
                  </a:cubicBezTo>
                  <a:cubicBezTo>
                    <a:pt x="736" y="19"/>
                    <a:pt x="737" y="21"/>
                    <a:pt x="738" y="22"/>
                  </a:cubicBezTo>
                  <a:cubicBezTo>
                    <a:pt x="738" y="23"/>
                    <a:pt x="739" y="25"/>
                    <a:pt x="739" y="29"/>
                  </a:cubicBezTo>
                  <a:cubicBezTo>
                    <a:pt x="739" y="40"/>
                    <a:pt x="739" y="40"/>
                    <a:pt x="739" y="40"/>
                  </a:cubicBezTo>
                  <a:cubicBezTo>
                    <a:pt x="739" y="43"/>
                    <a:pt x="739" y="45"/>
                    <a:pt x="739" y="46"/>
                  </a:cubicBezTo>
                  <a:cubicBezTo>
                    <a:pt x="739" y="47"/>
                    <a:pt x="739" y="47"/>
                    <a:pt x="739" y="48"/>
                  </a:cubicBezTo>
                  <a:cubicBezTo>
                    <a:pt x="739" y="48"/>
                    <a:pt x="739" y="48"/>
                    <a:pt x="740" y="48"/>
                  </a:cubicBezTo>
                  <a:cubicBezTo>
                    <a:pt x="740" y="48"/>
                    <a:pt x="741" y="48"/>
                    <a:pt x="741" y="48"/>
                  </a:cubicBezTo>
                  <a:cubicBezTo>
                    <a:pt x="741" y="47"/>
                    <a:pt x="743" y="47"/>
                    <a:pt x="744" y="45"/>
                  </a:cubicBezTo>
                  <a:cubicBezTo>
                    <a:pt x="744" y="47"/>
                    <a:pt x="744" y="47"/>
                    <a:pt x="744" y="47"/>
                  </a:cubicBezTo>
                  <a:cubicBezTo>
                    <a:pt x="741" y="51"/>
                    <a:pt x="739" y="53"/>
                    <a:pt x="736" y="53"/>
                  </a:cubicBezTo>
                  <a:cubicBezTo>
                    <a:pt x="735" y="53"/>
                    <a:pt x="734" y="52"/>
                    <a:pt x="733" y="51"/>
                  </a:cubicBezTo>
                  <a:cubicBezTo>
                    <a:pt x="732" y="51"/>
                    <a:pt x="731" y="50"/>
                    <a:pt x="731" y="48"/>
                  </a:cubicBezTo>
                  <a:close/>
                  <a:moveTo>
                    <a:pt x="731" y="45"/>
                  </a:moveTo>
                  <a:cubicBezTo>
                    <a:pt x="731" y="33"/>
                    <a:pt x="731" y="33"/>
                    <a:pt x="731" y="33"/>
                  </a:cubicBezTo>
                  <a:cubicBezTo>
                    <a:pt x="728" y="34"/>
                    <a:pt x="725" y="35"/>
                    <a:pt x="725" y="36"/>
                  </a:cubicBezTo>
                  <a:cubicBezTo>
                    <a:pt x="723" y="37"/>
                    <a:pt x="721" y="38"/>
                    <a:pt x="721" y="39"/>
                  </a:cubicBezTo>
                  <a:cubicBezTo>
                    <a:pt x="720" y="41"/>
                    <a:pt x="719" y="42"/>
                    <a:pt x="719" y="43"/>
                  </a:cubicBezTo>
                  <a:cubicBezTo>
                    <a:pt x="719" y="45"/>
                    <a:pt x="720" y="47"/>
                    <a:pt x="721" y="48"/>
                  </a:cubicBezTo>
                  <a:cubicBezTo>
                    <a:pt x="722" y="49"/>
                    <a:pt x="723" y="49"/>
                    <a:pt x="725" y="49"/>
                  </a:cubicBezTo>
                  <a:cubicBezTo>
                    <a:pt x="726" y="49"/>
                    <a:pt x="729" y="48"/>
                    <a:pt x="731" y="45"/>
                  </a:cubicBezTo>
                  <a:close/>
                  <a:moveTo>
                    <a:pt x="759" y="25"/>
                  </a:moveTo>
                  <a:cubicBezTo>
                    <a:pt x="763" y="20"/>
                    <a:pt x="766" y="18"/>
                    <a:pt x="769" y="18"/>
                  </a:cubicBezTo>
                  <a:cubicBezTo>
                    <a:pt x="771" y="18"/>
                    <a:pt x="773" y="18"/>
                    <a:pt x="774" y="19"/>
                  </a:cubicBezTo>
                  <a:cubicBezTo>
                    <a:pt x="775" y="20"/>
                    <a:pt x="777" y="21"/>
                    <a:pt x="777" y="23"/>
                  </a:cubicBezTo>
                  <a:cubicBezTo>
                    <a:pt x="778" y="25"/>
                    <a:pt x="778" y="27"/>
                    <a:pt x="778" y="30"/>
                  </a:cubicBezTo>
                  <a:cubicBezTo>
                    <a:pt x="778" y="45"/>
                    <a:pt x="778" y="45"/>
                    <a:pt x="778" y="45"/>
                  </a:cubicBezTo>
                  <a:cubicBezTo>
                    <a:pt x="778" y="47"/>
                    <a:pt x="778" y="48"/>
                    <a:pt x="779" y="49"/>
                  </a:cubicBezTo>
                  <a:cubicBezTo>
                    <a:pt x="779" y="50"/>
                    <a:pt x="779" y="50"/>
                    <a:pt x="780" y="51"/>
                  </a:cubicBezTo>
                  <a:cubicBezTo>
                    <a:pt x="780" y="51"/>
                    <a:pt x="781" y="51"/>
                    <a:pt x="783" y="51"/>
                  </a:cubicBezTo>
                  <a:cubicBezTo>
                    <a:pt x="783" y="52"/>
                    <a:pt x="783" y="52"/>
                    <a:pt x="783" y="52"/>
                  </a:cubicBezTo>
                  <a:cubicBezTo>
                    <a:pt x="767" y="52"/>
                    <a:pt x="767" y="52"/>
                    <a:pt x="767" y="52"/>
                  </a:cubicBezTo>
                  <a:cubicBezTo>
                    <a:pt x="767" y="51"/>
                    <a:pt x="767" y="51"/>
                    <a:pt x="767" y="51"/>
                  </a:cubicBezTo>
                  <a:cubicBezTo>
                    <a:pt x="768" y="51"/>
                    <a:pt x="768" y="51"/>
                    <a:pt x="768" y="51"/>
                  </a:cubicBezTo>
                  <a:cubicBezTo>
                    <a:pt x="769" y="51"/>
                    <a:pt x="770" y="51"/>
                    <a:pt x="771" y="50"/>
                  </a:cubicBezTo>
                  <a:cubicBezTo>
                    <a:pt x="772" y="50"/>
                    <a:pt x="772" y="49"/>
                    <a:pt x="772" y="48"/>
                  </a:cubicBezTo>
                  <a:cubicBezTo>
                    <a:pt x="772" y="48"/>
                    <a:pt x="772" y="47"/>
                    <a:pt x="772" y="45"/>
                  </a:cubicBezTo>
                  <a:cubicBezTo>
                    <a:pt x="772" y="31"/>
                    <a:pt x="772" y="31"/>
                    <a:pt x="772" y="31"/>
                  </a:cubicBezTo>
                  <a:cubicBezTo>
                    <a:pt x="772" y="27"/>
                    <a:pt x="772" y="25"/>
                    <a:pt x="771" y="24"/>
                  </a:cubicBezTo>
                  <a:cubicBezTo>
                    <a:pt x="770" y="23"/>
                    <a:pt x="769" y="22"/>
                    <a:pt x="767" y="22"/>
                  </a:cubicBezTo>
                  <a:cubicBezTo>
                    <a:pt x="764" y="22"/>
                    <a:pt x="761" y="23"/>
                    <a:pt x="759" y="27"/>
                  </a:cubicBezTo>
                  <a:cubicBezTo>
                    <a:pt x="759" y="45"/>
                    <a:pt x="759" y="45"/>
                    <a:pt x="759" y="45"/>
                  </a:cubicBezTo>
                  <a:cubicBezTo>
                    <a:pt x="759" y="47"/>
                    <a:pt x="759" y="48"/>
                    <a:pt x="759" y="49"/>
                  </a:cubicBezTo>
                  <a:cubicBezTo>
                    <a:pt x="759" y="50"/>
                    <a:pt x="760" y="50"/>
                    <a:pt x="760" y="51"/>
                  </a:cubicBezTo>
                  <a:cubicBezTo>
                    <a:pt x="761" y="51"/>
                    <a:pt x="762" y="51"/>
                    <a:pt x="764" y="51"/>
                  </a:cubicBezTo>
                  <a:cubicBezTo>
                    <a:pt x="764" y="52"/>
                    <a:pt x="764" y="52"/>
                    <a:pt x="764" y="52"/>
                  </a:cubicBezTo>
                  <a:cubicBezTo>
                    <a:pt x="748" y="52"/>
                    <a:pt x="748" y="52"/>
                    <a:pt x="748" y="52"/>
                  </a:cubicBezTo>
                  <a:cubicBezTo>
                    <a:pt x="748" y="51"/>
                    <a:pt x="748" y="51"/>
                    <a:pt x="748" y="51"/>
                  </a:cubicBezTo>
                  <a:cubicBezTo>
                    <a:pt x="749" y="51"/>
                    <a:pt x="749" y="51"/>
                    <a:pt x="749" y="51"/>
                  </a:cubicBezTo>
                  <a:cubicBezTo>
                    <a:pt x="750" y="51"/>
                    <a:pt x="751" y="51"/>
                    <a:pt x="752" y="50"/>
                  </a:cubicBezTo>
                  <a:cubicBezTo>
                    <a:pt x="752" y="49"/>
                    <a:pt x="753" y="47"/>
                    <a:pt x="753" y="45"/>
                  </a:cubicBezTo>
                  <a:cubicBezTo>
                    <a:pt x="753" y="32"/>
                    <a:pt x="753" y="32"/>
                    <a:pt x="753" y="32"/>
                  </a:cubicBezTo>
                  <a:cubicBezTo>
                    <a:pt x="753" y="28"/>
                    <a:pt x="753" y="25"/>
                    <a:pt x="752" y="24"/>
                  </a:cubicBezTo>
                  <a:cubicBezTo>
                    <a:pt x="752" y="23"/>
                    <a:pt x="752" y="23"/>
                    <a:pt x="751" y="22"/>
                  </a:cubicBezTo>
                  <a:cubicBezTo>
                    <a:pt x="751" y="22"/>
                    <a:pt x="751" y="22"/>
                    <a:pt x="750" y="22"/>
                  </a:cubicBezTo>
                  <a:cubicBezTo>
                    <a:pt x="749" y="22"/>
                    <a:pt x="748" y="22"/>
                    <a:pt x="747" y="22"/>
                  </a:cubicBezTo>
                  <a:cubicBezTo>
                    <a:pt x="747" y="21"/>
                    <a:pt x="747" y="21"/>
                    <a:pt x="747" y="21"/>
                  </a:cubicBezTo>
                  <a:cubicBezTo>
                    <a:pt x="757" y="17"/>
                    <a:pt x="757" y="17"/>
                    <a:pt x="757" y="17"/>
                  </a:cubicBezTo>
                  <a:cubicBezTo>
                    <a:pt x="759" y="17"/>
                    <a:pt x="759" y="17"/>
                    <a:pt x="759" y="17"/>
                  </a:cubicBezTo>
                  <a:cubicBezTo>
                    <a:pt x="759" y="25"/>
                    <a:pt x="759" y="25"/>
                    <a:pt x="759" y="25"/>
                  </a:cubicBezTo>
                  <a:close/>
                  <a:moveTo>
                    <a:pt x="812" y="49"/>
                  </a:moveTo>
                  <a:cubicBezTo>
                    <a:pt x="811" y="51"/>
                    <a:pt x="809" y="52"/>
                    <a:pt x="807" y="53"/>
                  </a:cubicBezTo>
                  <a:cubicBezTo>
                    <a:pt x="806" y="53"/>
                    <a:pt x="804" y="54"/>
                    <a:pt x="803" y="54"/>
                  </a:cubicBezTo>
                  <a:cubicBezTo>
                    <a:pt x="799" y="54"/>
                    <a:pt x="796" y="52"/>
                    <a:pt x="793" y="49"/>
                  </a:cubicBezTo>
                  <a:cubicBezTo>
                    <a:pt x="791" y="46"/>
                    <a:pt x="789" y="42"/>
                    <a:pt x="789" y="37"/>
                  </a:cubicBezTo>
                  <a:cubicBezTo>
                    <a:pt x="789" y="32"/>
                    <a:pt x="791" y="28"/>
                    <a:pt x="794" y="24"/>
                  </a:cubicBezTo>
                  <a:cubicBezTo>
                    <a:pt x="797" y="20"/>
                    <a:pt x="801" y="18"/>
                    <a:pt x="805" y="18"/>
                  </a:cubicBezTo>
                  <a:cubicBezTo>
                    <a:pt x="808" y="18"/>
                    <a:pt x="810" y="19"/>
                    <a:pt x="812" y="21"/>
                  </a:cubicBezTo>
                  <a:cubicBezTo>
                    <a:pt x="812" y="14"/>
                    <a:pt x="812" y="14"/>
                    <a:pt x="812" y="14"/>
                  </a:cubicBezTo>
                  <a:cubicBezTo>
                    <a:pt x="812" y="10"/>
                    <a:pt x="812" y="8"/>
                    <a:pt x="812" y="7"/>
                  </a:cubicBezTo>
                  <a:cubicBezTo>
                    <a:pt x="812" y="6"/>
                    <a:pt x="811" y="5"/>
                    <a:pt x="811" y="5"/>
                  </a:cubicBezTo>
                  <a:cubicBezTo>
                    <a:pt x="811" y="5"/>
                    <a:pt x="810" y="5"/>
                    <a:pt x="809" y="5"/>
                  </a:cubicBezTo>
                  <a:cubicBezTo>
                    <a:pt x="809" y="5"/>
                    <a:pt x="808" y="5"/>
                    <a:pt x="807" y="5"/>
                  </a:cubicBezTo>
                  <a:cubicBezTo>
                    <a:pt x="807" y="4"/>
                    <a:pt x="807" y="4"/>
                    <a:pt x="807" y="4"/>
                  </a:cubicBezTo>
                  <a:cubicBezTo>
                    <a:pt x="816" y="0"/>
                    <a:pt x="816" y="0"/>
                    <a:pt x="816" y="0"/>
                  </a:cubicBezTo>
                  <a:cubicBezTo>
                    <a:pt x="818" y="0"/>
                    <a:pt x="818" y="0"/>
                    <a:pt x="818" y="0"/>
                  </a:cubicBezTo>
                  <a:cubicBezTo>
                    <a:pt x="818" y="39"/>
                    <a:pt x="818" y="39"/>
                    <a:pt x="818" y="39"/>
                  </a:cubicBezTo>
                  <a:cubicBezTo>
                    <a:pt x="818" y="43"/>
                    <a:pt x="818" y="45"/>
                    <a:pt x="818" y="46"/>
                  </a:cubicBezTo>
                  <a:cubicBezTo>
                    <a:pt x="818" y="47"/>
                    <a:pt x="819" y="48"/>
                    <a:pt x="819" y="48"/>
                  </a:cubicBezTo>
                  <a:cubicBezTo>
                    <a:pt x="819" y="49"/>
                    <a:pt x="820" y="49"/>
                    <a:pt x="820" y="49"/>
                  </a:cubicBezTo>
                  <a:cubicBezTo>
                    <a:pt x="821" y="49"/>
                    <a:pt x="822" y="48"/>
                    <a:pt x="823" y="48"/>
                  </a:cubicBezTo>
                  <a:cubicBezTo>
                    <a:pt x="823" y="49"/>
                    <a:pt x="823" y="49"/>
                    <a:pt x="823" y="49"/>
                  </a:cubicBezTo>
                  <a:cubicBezTo>
                    <a:pt x="813" y="53"/>
                    <a:pt x="813" y="53"/>
                    <a:pt x="813" y="53"/>
                  </a:cubicBezTo>
                  <a:cubicBezTo>
                    <a:pt x="812" y="53"/>
                    <a:pt x="812" y="53"/>
                    <a:pt x="812" y="53"/>
                  </a:cubicBezTo>
                  <a:cubicBezTo>
                    <a:pt x="812" y="49"/>
                    <a:pt x="812" y="49"/>
                    <a:pt x="812" y="49"/>
                  </a:cubicBezTo>
                  <a:close/>
                  <a:moveTo>
                    <a:pt x="812" y="46"/>
                  </a:moveTo>
                  <a:cubicBezTo>
                    <a:pt x="812" y="29"/>
                    <a:pt x="812" y="29"/>
                    <a:pt x="812" y="29"/>
                  </a:cubicBezTo>
                  <a:cubicBezTo>
                    <a:pt x="812" y="27"/>
                    <a:pt x="812" y="25"/>
                    <a:pt x="811" y="24"/>
                  </a:cubicBezTo>
                  <a:cubicBezTo>
                    <a:pt x="810" y="23"/>
                    <a:pt x="809" y="22"/>
                    <a:pt x="808" y="21"/>
                  </a:cubicBezTo>
                  <a:cubicBezTo>
                    <a:pt x="807" y="20"/>
                    <a:pt x="806" y="20"/>
                    <a:pt x="805" y="20"/>
                  </a:cubicBezTo>
                  <a:cubicBezTo>
                    <a:pt x="803" y="20"/>
                    <a:pt x="801" y="21"/>
                    <a:pt x="799" y="23"/>
                  </a:cubicBezTo>
                  <a:cubicBezTo>
                    <a:pt x="797" y="25"/>
                    <a:pt x="796" y="29"/>
                    <a:pt x="796" y="34"/>
                  </a:cubicBezTo>
                  <a:cubicBezTo>
                    <a:pt x="796" y="39"/>
                    <a:pt x="797" y="43"/>
                    <a:pt x="799" y="45"/>
                  </a:cubicBezTo>
                  <a:cubicBezTo>
                    <a:pt x="801" y="48"/>
                    <a:pt x="803" y="49"/>
                    <a:pt x="806" y="49"/>
                  </a:cubicBezTo>
                  <a:cubicBezTo>
                    <a:pt x="808" y="50"/>
                    <a:pt x="810" y="49"/>
                    <a:pt x="812" y="46"/>
                  </a:cubicBezTo>
                  <a:close/>
                  <a:moveTo>
                    <a:pt x="883" y="3"/>
                  </a:moveTo>
                  <a:cubicBezTo>
                    <a:pt x="883" y="14"/>
                    <a:pt x="883" y="14"/>
                    <a:pt x="883" y="14"/>
                  </a:cubicBezTo>
                  <a:cubicBezTo>
                    <a:pt x="882" y="14"/>
                    <a:pt x="882" y="14"/>
                    <a:pt x="882" y="14"/>
                  </a:cubicBezTo>
                  <a:cubicBezTo>
                    <a:pt x="882" y="12"/>
                    <a:pt x="881" y="11"/>
                    <a:pt x="881" y="10"/>
                  </a:cubicBezTo>
                  <a:cubicBezTo>
                    <a:pt x="880" y="8"/>
                    <a:pt x="879" y="7"/>
                    <a:pt x="878" y="7"/>
                  </a:cubicBezTo>
                  <a:cubicBezTo>
                    <a:pt x="877" y="6"/>
                    <a:pt x="875" y="5"/>
                    <a:pt x="873" y="5"/>
                  </a:cubicBezTo>
                  <a:cubicBezTo>
                    <a:pt x="867" y="5"/>
                    <a:pt x="867" y="5"/>
                    <a:pt x="867" y="5"/>
                  </a:cubicBezTo>
                  <a:cubicBezTo>
                    <a:pt x="867" y="44"/>
                    <a:pt x="867" y="44"/>
                    <a:pt x="867" y="44"/>
                  </a:cubicBezTo>
                  <a:cubicBezTo>
                    <a:pt x="867" y="47"/>
                    <a:pt x="867" y="49"/>
                    <a:pt x="867" y="49"/>
                  </a:cubicBezTo>
                  <a:cubicBezTo>
                    <a:pt x="868" y="51"/>
                    <a:pt x="870" y="51"/>
                    <a:pt x="871" y="51"/>
                  </a:cubicBezTo>
                  <a:cubicBezTo>
                    <a:pt x="873" y="51"/>
                    <a:pt x="873" y="51"/>
                    <a:pt x="873" y="51"/>
                  </a:cubicBezTo>
                  <a:cubicBezTo>
                    <a:pt x="873" y="52"/>
                    <a:pt x="873" y="52"/>
                    <a:pt x="873" y="52"/>
                  </a:cubicBezTo>
                  <a:cubicBezTo>
                    <a:pt x="853" y="52"/>
                    <a:pt x="853" y="52"/>
                    <a:pt x="853" y="52"/>
                  </a:cubicBezTo>
                  <a:cubicBezTo>
                    <a:pt x="853" y="51"/>
                    <a:pt x="853" y="51"/>
                    <a:pt x="853" y="51"/>
                  </a:cubicBezTo>
                  <a:cubicBezTo>
                    <a:pt x="854" y="51"/>
                    <a:pt x="854" y="51"/>
                    <a:pt x="854" y="51"/>
                  </a:cubicBezTo>
                  <a:cubicBezTo>
                    <a:pt x="856" y="51"/>
                    <a:pt x="858" y="50"/>
                    <a:pt x="859" y="49"/>
                  </a:cubicBezTo>
                  <a:cubicBezTo>
                    <a:pt x="859" y="48"/>
                    <a:pt x="859" y="47"/>
                    <a:pt x="859" y="43"/>
                  </a:cubicBezTo>
                  <a:cubicBezTo>
                    <a:pt x="859" y="5"/>
                    <a:pt x="859" y="5"/>
                    <a:pt x="859" y="5"/>
                  </a:cubicBezTo>
                  <a:cubicBezTo>
                    <a:pt x="853" y="5"/>
                    <a:pt x="853" y="5"/>
                    <a:pt x="853" y="5"/>
                  </a:cubicBezTo>
                  <a:cubicBezTo>
                    <a:pt x="851" y="5"/>
                    <a:pt x="849" y="5"/>
                    <a:pt x="849" y="6"/>
                  </a:cubicBezTo>
                  <a:cubicBezTo>
                    <a:pt x="847" y="6"/>
                    <a:pt x="846" y="7"/>
                    <a:pt x="845" y="9"/>
                  </a:cubicBezTo>
                  <a:cubicBezTo>
                    <a:pt x="845" y="10"/>
                    <a:pt x="844" y="12"/>
                    <a:pt x="844" y="14"/>
                  </a:cubicBezTo>
                  <a:cubicBezTo>
                    <a:pt x="843" y="14"/>
                    <a:pt x="843" y="14"/>
                    <a:pt x="843" y="14"/>
                  </a:cubicBezTo>
                  <a:cubicBezTo>
                    <a:pt x="843" y="3"/>
                    <a:pt x="843" y="3"/>
                    <a:pt x="843" y="3"/>
                  </a:cubicBezTo>
                  <a:cubicBezTo>
                    <a:pt x="883" y="3"/>
                    <a:pt x="883" y="3"/>
                    <a:pt x="883" y="3"/>
                  </a:cubicBezTo>
                  <a:close/>
                  <a:moveTo>
                    <a:pt x="891" y="31"/>
                  </a:moveTo>
                  <a:cubicBezTo>
                    <a:pt x="891" y="37"/>
                    <a:pt x="893" y="40"/>
                    <a:pt x="895" y="43"/>
                  </a:cubicBezTo>
                  <a:cubicBezTo>
                    <a:pt x="897" y="46"/>
                    <a:pt x="900" y="48"/>
                    <a:pt x="903" y="48"/>
                  </a:cubicBezTo>
                  <a:cubicBezTo>
                    <a:pt x="905" y="48"/>
                    <a:pt x="907" y="47"/>
                    <a:pt x="909" y="46"/>
                  </a:cubicBezTo>
                  <a:cubicBezTo>
                    <a:pt x="911" y="45"/>
                    <a:pt x="912" y="43"/>
                    <a:pt x="913" y="39"/>
                  </a:cubicBezTo>
                  <a:cubicBezTo>
                    <a:pt x="914" y="40"/>
                    <a:pt x="914" y="40"/>
                    <a:pt x="914" y="40"/>
                  </a:cubicBezTo>
                  <a:cubicBezTo>
                    <a:pt x="914" y="43"/>
                    <a:pt x="912" y="47"/>
                    <a:pt x="910" y="49"/>
                  </a:cubicBezTo>
                  <a:cubicBezTo>
                    <a:pt x="907" y="52"/>
                    <a:pt x="904" y="53"/>
                    <a:pt x="901" y="53"/>
                  </a:cubicBezTo>
                  <a:cubicBezTo>
                    <a:pt x="897" y="53"/>
                    <a:pt x="893" y="52"/>
                    <a:pt x="891" y="49"/>
                  </a:cubicBezTo>
                  <a:cubicBezTo>
                    <a:pt x="888" y="45"/>
                    <a:pt x="887" y="41"/>
                    <a:pt x="887" y="36"/>
                  </a:cubicBezTo>
                  <a:cubicBezTo>
                    <a:pt x="887" y="30"/>
                    <a:pt x="888" y="25"/>
                    <a:pt x="891" y="22"/>
                  </a:cubicBezTo>
                  <a:cubicBezTo>
                    <a:pt x="894" y="19"/>
                    <a:pt x="897" y="17"/>
                    <a:pt x="902" y="17"/>
                  </a:cubicBezTo>
                  <a:cubicBezTo>
                    <a:pt x="905" y="17"/>
                    <a:pt x="909" y="19"/>
                    <a:pt x="911" y="21"/>
                  </a:cubicBezTo>
                  <a:cubicBezTo>
                    <a:pt x="913" y="23"/>
                    <a:pt x="915" y="27"/>
                    <a:pt x="915" y="31"/>
                  </a:cubicBezTo>
                  <a:cubicBezTo>
                    <a:pt x="891" y="31"/>
                    <a:pt x="891" y="31"/>
                    <a:pt x="891" y="31"/>
                  </a:cubicBezTo>
                  <a:close/>
                  <a:moveTo>
                    <a:pt x="891" y="29"/>
                  </a:moveTo>
                  <a:cubicBezTo>
                    <a:pt x="907" y="29"/>
                    <a:pt x="907" y="29"/>
                    <a:pt x="907" y="29"/>
                  </a:cubicBezTo>
                  <a:cubicBezTo>
                    <a:pt x="907" y="27"/>
                    <a:pt x="906" y="26"/>
                    <a:pt x="906" y="25"/>
                  </a:cubicBezTo>
                  <a:cubicBezTo>
                    <a:pt x="905" y="24"/>
                    <a:pt x="904" y="23"/>
                    <a:pt x="903" y="22"/>
                  </a:cubicBezTo>
                  <a:cubicBezTo>
                    <a:pt x="902" y="21"/>
                    <a:pt x="901" y="21"/>
                    <a:pt x="899" y="21"/>
                  </a:cubicBezTo>
                  <a:cubicBezTo>
                    <a:pt x="897" y="21"/>
                    <a:pt x="896" y="21"/>
                    <a:pt x="894" y="23"/>
                  </a:cubicBezTo>
                  <a:cubicBezTo>
                    <a:pt x="893" y="24"/>
                    <a:pt x="892" y="27"/>
                    <a:pt x="891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38" name="Freeform 35"/>
            <p:cNvSpPr>
              <a:spLocks noEditPoints="1"/>
            </p:cNvSpPr>
            <p:nvPr userDrawn="1"/>
          </p:nvSpPr>
          <p:spPr bwMode="auto">
            <a:xfrm>
              <a:off x="10679194" y="4943758"/>
              <a:ext cx="873127" cy="103187"/>
            </a:xfrm>
            <a:custGeom>
              <a:avLst/>
              <a:gdLst>
                <a:gd name="T0" fmla="*/ 23 w 586"/>
                <a:gd name="T1" fmla="*/ 21 h 69"/>
                <a:gd name="T2" fmla="*/ 8 w 586"/>
                <a:gd name="T3" fmla="*/ 24 h 69"/>
                <a:gd name="T4" fmla="*/ 45 w 586"/>
                <a:gd name="T5" fmla="*/ 26 h 69"/>
                <a:gd name="T6" fmla="*/ 66 w 586"/>
                <a:gd name="T7" fmla="*/ 52 h 69"/>
                <a:gd name="T8" fmla="*/ 58 w 586"/>
                <a:gd name="T9" fmla="*/ 46 h 69"/>
                <a:gd name="T10" fmla="*/ 46 w 586"/>
                <a:gd name="T11" fmla="*/ 50 h 69"/>
                <a:gd name="T12" fmla="*/ 40 w 586"/>
                <a:gd name="T13" fmla="*/ 46 h 69"/>
                <a:gd name="T14" fmla="*/ 45 w 586"/>
                <a:gd name="T15" fmla="*/ 1 h 69"/>
                <a:gd name="T16" fmla="*/ 106 w 586"/>
                <a:gd name="T17" fmla="*/ 52 h 69"/>
                <a:gd name="T18" fmla="*/ 98 w 586"/>
                <a:gd name="T19" fmla="*/ 46 h 69"/>
                <a:gd name="T20" fmla="*/ 90 w 586"/>
                <a:gd name="T21" fmla="*/ 52 h 69"/>
                <a:gd name="T22" fmla="*/ 78 w 586"/>
                <a:gd name="T23" fmla="*/ 25 h 69"/>
                <a:gd name="T24" fmla="*/ 132 w 586"/>
                <a:gd name="T25" fmla="*/ 19 h 69"/>
                <a:gd name="T26" fmla="*/ 118 w 586"/>
                <a:gd name="T27" fmla="*/ 28 h 69"/>
                <a:gd name="T28" fmla="*/ 133 w 586"/>
                <a:gd name="T29" fmla="*/ 52 h 69"/>
                <a:gd name="T30" fmla="*/ 169 w 586"/>
                <a:gd name="T31" fmla="*/ 52 h 69"/>
                <a:gd name="T32" fmla="*/ 161 w 586"/>
                <a:gd name="T33" fmla="*/ 15 h 69"/>
                <a:gd name="T34" fmla="*/ 167 w 586"/>
                <a:gd name="T35" fmla="*/ 1 h 69"/>
                <a:gd name="T36" fmla="*/ 181 w 586"/>
                <a:gd name="T37" fmla="*/ 38 h 69"/>
                <a:gd name="T38" fmla="*/ 189 w 586"/>
                <a:gd name="T39" fmla="*/ 47 h 69"/>
                <a:gd name="T40" fmla="*/ 222 w 586"/>
                <a:gd name="T41" fmla="*/ 31 h 69"/>
                <a:gd name="T42" fmla="*/ 252 w 586"/>
                <a:gd name="T43" fmla="*/ 24 h 69"/>
                <a:gd name="T44" fmla="*/ 228 w 586"/>
                <a:gd name="T45" fmla="*/ 44 h 69"/>
                <a:gd name="T46" fmla="*/ 249 w 586"/>
                <a:gd name="T47" fmla="*/ 64 h 69"/>
                <a:gd name="T48" fmla="*/ 223 w 586"/>
                <a:gd name="T49" fmla="*/ 48 h 69"/>
                <a:gd name="T50" fmla="*/ 240 w 586"/>
                <a:gd name="T51" fmla="*/ 39 h 69"/>
                <a:gd name="T52" fmla="*/ 238 w 586"/>
                <a:gd name="T53" fmla="*/ 66 h 69"/>
                <a:gd name="T54" fmla="*/ 274 w 586"/>
                <a:gd name="T55" fmla="*/ 21 h 69"/>
                <a:gd name="T56" fmla="*/ 286 w 586"/>
                <a:gd name="T57" fmla="*/ 21 h 69"/>
                <a:gd name="T58" fmla="*/ 290 w 586"/>
                <a:gd name="T59" fmla="*/ 25 h 69"/>
                <a:gd name="T60" fmla="*/ 267 w 586"/>
                <a:gd name="T61" fmla="*/ 62 h 69"/>
                <a:gd name="T62" fmla="*/ 258 w 586"/>
                <a:gd name="T63" fmla="*/ 20 h 69"/>
                <a:gd name="T64" fmla="*/ 319 w 586"/>
                <a:gd name="T65" fmla="*/ 49 h 69"/>
                <a:gd name="T66" fmla="*/ 322 w 586"/>
                <a:gd name="T67" fmla="*/ 34 h 69"/>
                <a:gd name="T68" fmla="*/ 368 w 586"/>
                <a:gd name="T69" fmla="*/ 45 h 69"/>
                <a:gd name="T70" fmla="*/ 360 w 586"/>
                <a:gd name="T71" fmla="*/ 52 h 69"/>
                <a:gd name="T72" fmla="*/ 364 w 586"/>
                <a:gd name="T73" fmla="*/ 8 h 69"/>
                <a:gd name="T74" fmla="*/ 378 w 586"/>
                <a:gd name="T75" fmla="*/ 6 h 69"/>
                <a:gd name="T76" fmla="*/ 377 w 586"/>
                <a:gd name="T77" fmla="*/ 22 h 69"/>
                <a:gd name="T78" fmla="*/ 408 w 586"/>
                <a:gd name="T79" fmla="*/ 16 h 69"/>
                <a:gd name="T80" fmla="*/ 433 w 586"/>
                <a:gd name="T81" fmla="*/ 52 h 69"/>
                <a:gd name="T82" fmla="*/ 435 w 586"/>
                <a:gd name="T83" fmla="*/ 6 h 69"/>
                <a:gd name="T84" fmla="*/ 476 w 586"/>
                <a:gd name="T85" fmla="*/ 20 h 69"/>
                <a:gd name="T86" fmla="*/ 468 w 586"/>
                <a:gd name="T87" fmla="*/ 54 h 69"/>
                <a:gd name="T88" fmla="*/ 472 w 586"/>
                <a:gd name="T89" fmla="*/ 24 h 69"/>
                <a:gd name="T90" fmla="*/ 466 w 586"/>
                <a:gd name="T91" fmla="*/ 54 h 69"/>
                <a:gd name="T92" fmla="*/ 454 w 586"/>
                <a:gd name="T93" fmla="*/ 6 h 69"/>
                <a:gd name="T94" fmla="*/ 502 w 586"/>
                <a:gd name="T95" fmla="*/ 5 h 69"/>
                <a:gd name="T96" fmla="*/ 502 w 586"/>
                <a:gd name="T97" fmla="*/ 46 h 69"/>
                <a:gd name="T98" fmla="*/ 495 w 586"/>
                <a:gd name="T99" fmla="*/ 50 h 69"/>
                <a:gd name="T100" fmla="*/ 500 w 586"/>
                <a:gd name="T101" fmla="*/ 19 h 69"/>
                <a:gd name="T102" fmla="*/ 544 w 586"/>
                <a:gd name="T103" fmla="*/ 50 h 69"/>
                <a:gd name="T104" fmla="*/ 538 w 586"/>
                <a:gd name="T105" fmla="*/ 49 h 69"/>
                <a:gd name="T106" fmla="*/ 526 w 586"/>
                <a:gd name="T107" fmla="*/ 52 h 69"/>
                <a:gd name="T108" fmla="*/ 518 w 586"/>
                <a:gd name="T109" fmla="*/ 33 h 69"/>
                <a:gd name="T110" fmla="*/ 524 w 586"/>
                <a:gd name="T111" fmla="*/ 26 h 69"/>
                <a:gd name="T112" fmla="*/ 574 w 586"/>
                <a:gd name="T113" fmla="*/ 31 h 69"/>
                <a:gd name="T114" fmla="*/ 560 w 586"/>
                <a:gd name="T115" fmla="*/ 30 h 69"/>
                <a:gd name="T116" fmla="*/ 580 w 586"/>
                <a:gd name="T117" fmla="*/ 41 h 69"/>
                <a:gd name="T118" fmla="*/ 575 w 586"/>
                <a:gd name="T119" fmla="*/ 52 h 69"/>
                <a:gd name="T120" fmla="*/ 566 w 586"/>
                <a:gd name="T121" fmla="*/ 5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86" h="69">
                  <a:moveTo>
                    <a:pt x="27" y="41"/>
                  </a:moveTo>
                  <a:cubicBezTo>
                    <a:pt x="26" y="45"/>
                    <a:pt x="24" y="49"/>
                    <a:pt x="22" y="51"/>
                  </a:cubicBezTo>
                  <a:cubicBezTo>
                    <a:pt x="19" y="54"/>
                    <a:pt x="16" y="55"/>
                    <a:pt x="13" y="55"/>
                  </a:cubicBezTo>
                  <a:cubicBezTo>
                    <a:pt x="10" y="55"/>
                    <a:pt x="6" y="53"/>
                    <a:pt x="4" y="50"/>
                  </a:cubicBezTo>
                  <a:cubicBezTo>
                    <a:pt x="1" y="47"/>
                    <a:pt x="0" y="42"/>
                    <a:pt x="0" y="37"/>
                  </a:cubicBezTo>
                  <a:cubicBezTo>
                    <a:pt x="0" y="32"/>
                    <a:pt x="1" y="27"/>
                    <a:pt x="4" y="24"/>
                  </a:cubicBezTo>
                  <a:cubicBezTo>
                    <a:pt x="7" y="20"/>
                    <a:pt x="11" y="18"/>
                    <a:pt x="15" y="18"/>
                  </a:cubicBezTo>
                  <a:cubicBezTo>
                    <a:pt x="18" y="18"/>
                    <a:pt x="21" y="19"/>
                    <a:pt x="23" y="21"/>
                  </a:cubicBezTo>
                  <a:cubicBezTo>
                    <a:pt x="25" y="23"/>
                    <a:pt x="26" y="25"/>
                    <a:pt x="26" y="27"/>
                  </a:cubicBezTo>
                  <a:cubicBezTo>
                    <a:pt x="26" y="28"/>
                    <a:pt x="26" y="28"/>
                    <a:pt x="26" y="29"/>
                  </a:cubicBezTo>
                  <a:cubicBezTo>
                    <a:pt x="25" y="30"/>
                    <a:pt x="24" y="30"/>
                    <a:pt x="23" y="30"/>
                  </a:cubicBezTo>
                  <a:cubicBezTo>
                    <a:pt x="22" y="30"/>
                    <a:pt x="21" y="30"/>
                    <a:pt x="20" y="28"/>
                  </a:cubicBezTo>
                  <a:cubicBezTo>
                    <a:pt x="20" y="28"/>
                    <a:pt x="19" y="27"/>
                    <a:pt x="19" y="26"/>
                  </a:cubicBezTo>
                  <a:cubicBezTo>
                    <a:pt x="19" y="24"/>
                    <a:pt x="18" y="23"/>
                    <a:pt x="18" y="22"/>
                  </a:cubicBezTo>
                  <a:cubicBezTo>
                    <a:pt x="17" y="22"/>
                    <a:pt x="16" y="21"/>
                    <a:pt x="14" y="21"/>
                  </a:cubicBezTo>
                  <a:cubicBezTo>
                    <a:pt x="12" y="21"/>
                    <a:pt x="10" y="22"/>
                    <a:pt x="8" y="24"/>
                  </a:cubicBezTo>
                  <a:cubicBezTo>
                    <a:pt x="6" y="26"/>
                    <a:pt x="6" y="30"/>
                    <a:pt x="6" y="34"/>
                  </a:cubicBezTo>
                  <a:cubicBezTo>
                    <a:pt x="6" y="38"/>
                    <a:pt x="6" y="41"/>
                    <a:pt x="8" y="44"/>
                  </a:cubicBezTo>
                  <a:cubicBezTo>
                    <a:pt x="10" y="48"/>
                    <a:pt x="13" y="49"/>
                    <a:pt x="16" y="49"/>
                  </a:cubicBezTo>
                  <a:cubicBezTo>
                    <a:pt x="18" y="49"/>
                    <a:pt x="20" y="48"/>
                    <a:pt x="22" y="47"/>
                  </a:cubicBezTo>
                  <a:cubicBezTo>
                    <a:pt x="24" y="46"/>
                    <a:pt x="25" y="44"/>
                    <a:pt x="27" y="41"/>
                  </a:cubicBezTo>
                  <a:cubicBezTo>
                    <a:pt x="27" y="41"/>
                    <a:pt x="27" y="41"/>
                    <a:pt x="27" y="41"/>
                  </a:cubicBezTo>
                  <a:close/>
                  <a:moveTo>
                    <a:pt x="45" y="1"/>
                  </a:moveTo>
                  <a:cubicBezTo>
                    <a:pt x="45" y="26"/>
                    <a:pt x="45" y="26"/>
                    <a:pt x="45" y="26"/>
                  </a:cubicBezTo>
                  <a:cubicBezTo>
                    <a:pt x="48" y="22"/>
                    <a:pt x="50" y="21"/>
                    <a:pt x="51" y="20"/>
                  </a:cubicBezTo>
                  <a:cubicBezTo>
                    <a:pt x="53" y="19"/>
                    <a:pt x="54" y="18"/>
                    <a:pt x="56" y="18"/>
                  </a:cubicBezTo>
                  <a:cubicBezTo>
                    <a:pt x="58" y="18"/>
                    <a:pt x="60" y="19"/>
                    <a:pt x="61" y="20"/>
                  </a:cubicBezTo>
                  <a:cubicBezTo>
                    <a:pt x="62" y="21"/>
                    <a:pt x="63" y="23"/>
                    <a:pt x="64" y="25"/>
                  </a:cubicBezTo>
                  <a:cubicBezTo>
                    <a:pt x="64" y="27"/>
                    <a:pt x="64" y="30"/>
                    <a:pt x="64" y="34"/>
                  </a:cubicBezTo>
                  <a:cubicBezTo>
                    <a:pt x="64" y="46"/>
                    <a:pt x="64" y="46"/>
                    <a:pt x="64" y="46"/>
                  </a:cubicBezTo>
                  <a:cubicBezTo>
                    <a:pt x="64" y="48"/>
                    <a:pt x="64" y="50"/>
                    <a:pt x="65" y="50"/>
                  </a:cubicBezTo>
                  <a:cubicBezTo>
                    <a:pt x="65" y="51"/>
                    <a:pt x="66" y="52"/>
                    <a:pt x="66" y="52"/>
                  </a:cubicBezTo>
                  <a:cubicBezTo>
                    <a:pt x="66" y="52"/>
                    <a:pt x="68" y="52"/>
                    <a:pt x="69" y="52"/>
                  </a:cubicBezTo>
                  <a:cubicBezTo>
                    <a:pt x="69" y="54"/>
                    <a:pt x="69" y="54"/>
                    <a:pt x="69" y="54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3" y="52"/>
                    <a:pt x="53" y="52"/>
                    <a:pt x="53" y="52"/>
                  </a:cubicBezTo>
                  <a:cubicBezTo>
                    <a:pt x="54" y="52"/>
                    <a:pt x="54" y="52"/>
                    <a:pt x="54" y="52"/>
                  </a:cubicBezTo>
                  <a:cubicBezTo>
                    <a:pt x="56" y="52"/>
                    <a:pt x="56" y="52"/>
                    <a:pt x="57" y="52"/>
                  </a:cubicBezTo>
                  <a:cubicBezTo>
                    <a:pt x="58" y="51"/>
                    <a:pt x="58" y="50"/>
                    <a:pt x="58" y="50"/>
                  </a:cubicBezTo>
                  <a:cubicBezTo>
                    <a:pt x="58" y="49"/>
                    <a:pt x="58" y="48"/>
                    <a:pt x="58" y="46"/>
                  </a:cubicBezTo>
                  <a:cubicBezTo>
                    <a:pt x="58" y="34"/>
                    <a:pt x="58" y="34"/>
                    <a:pt x="58" y="34"/>
                  </a:cubicBezTo>
                  <a:cubicBezTo>
                    <a:pt x="58" y="30"/>
                    <a:pt x="58" y="28"/>
                    <a:pt x="58" y="27"/>
                  </a:cubicBezTo>
                  <a:cubicBezTo>
                    <a:pt x="58" y="26"/>
                    <a:pt x="57" y="25"/>
                    <a:pt x="56" y="24"/>
                  </a:cubicBezTo>
                  <a:cubicBezTo>
                    <a:pt x="56" y="24"/>
                    <a:pt x="55" y="23"/>
                    <a:pt x="54" y="23"/>
                  </a:cubicBezTo>
                  <a:cubicBezTo>
                    <a:pt x="52" y="23"/>
                    <a:pt x="51" y="24"/>
                    <a:pt x="50" y="24"/>
                  </a:cubicBezTo>
                  <a:cubicBezTo>
                    <a:pt x="49" y="25"/>
                    <a:pt x="47" y="26"/>
                    <a:pt x="46" y="28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46" y="48"/>
                    <a:pt x="46" y="50"/>
                    <a:pt x="46" y="50"/>
                  </a:cubicBezTo>
                  <a:cubicBezTo>
                    <a:pt x="46" y="51"/>
                    <a:pt x="47" y="52"/>
                    <a:pt x="47" y="52"/>
                  </a:cubicBezTo>
                  <a:cubicBezTo>
                    <a:pt x="48" y="52"/>
                    <a:pt x="49" y="52"/>
                    <a:pt x="51" y="52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6" y="52"/>
                    <a:pt x="37" y="52"/>
                    <a:pt x="38" y="52"/>
                  </a:cubicBezTo>
                  <a:cubicBezTo>
                    <a:pt x="38" y="51"/>
                    <a:pt x="39" y="51"/>
                    <a:pt x="39" y="50"/>
                  </a:cubicBezTo>
                  <a:cubicBezTo>
                    <a:pt x="40" y="49"/>
                    <a:pt x="40" y="48"/>
                    <a:pt x="40" y="46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40" y="11"/>
                    <a:pt x="40" y="8"/>
                    <a:pt x="39" y="8"/>
                  </a:cubicBezTo>
                  <a:cubicBezTo>
                    <a:pt x="39" y="7"/>
                    <a:pt x="39" y="6"/>
                    <a:pt x="38" y="6"/>
                  </a:cubicBezTo>
                  <a:cubicBezTo>
                    <a:pt x="38" y="5"/>
                    <a:pt x="38" y="5"/>
                    <a:pt x="37" y="5"/>
                  </a:cubicBezTo>
                  <a:cubicBezTo>
                    <a:pt x="36" y="5"/>
                    <a:pt x="36" y="5"/>
                    <a:pt x="34" y="6"/>
                  </a:cubicBezTo>
                  <a:cubicBezTo>
                    <a:pt x="34" y="4"/>
                    <a:pt x="34" y="4"/>
                    <a:pt x="34" y="4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5" y="1"/>
                    <a:pt x="45" y="1"/>
                    <a:pt x="45" y="1"/>
                  </a:cubicBezTo>
                  <a:close/>
                  <a:moveTo>
                    <a:pt x="85" y="26"/>
                  </a:moveTo>
                  <a:cubicBezTo>
                    <a:pt x="89" y="21"/>
                    <a:pt x="92" y="19"/>
                    <a:pt x="96" y="19"/>
                  </a:cubicBezTo>
                  <a:cubicBezTo>
                    <a:pt x="97" y="19"/>
                    <a:pt x="99" y="19"/>
                    <a:pt x="100" y="20"/>
                  </a:cubicBezTo>
                  <a:cubicBezTo>
                    <a:pt x="102" y="21"/>
                    <a:pt x="103" y="22"/>
                    <a:pt x="104" y="24"/>
                  </a:cubicBezTo>
                  <a:cubicBezTo>
                    <a:pt x="104" y="26"/>
                    <a:pt x="104" y="28"/>
                    <a:pt x="104" y="31"/>
                  </a:cubicBezTo>
                  <a:cubicBezTo>
                    <a:pt x="104" y="46"/>
                    <a:pt x="104" y="46"/>
                    <a:pt x="104" y="46"/>
                  </a:cubicBezTo>
                  <a:cubicBezTo>
                    <a:pt x="104" y="48"/>
                    <a:pt x="104" y="49"/>
                    <a:pt x="105" y="50"/>
                  </a:cubicBezTo>
                  <a:cubicBezTo>
                    <a:pt x="105" y="51"/>
                    <a:pt x="106" y="51"/>
                    <a:pt x="106" y="52"/>
                  </a:cubicBezTo>
                  <a:cubicBezTo>
                    <a:pt x="106" y="52"/>
                    <a:pt x="108" y="52"/>
                    <a:pt x="109" y="52"/>
                  </a:cubicBezTo>
                  <a:cubicBezTo>
                    <a:pt x="109" y="53"/>
                    <a:pt x="109" y="53"/>
                    <a:pt x="109" y="53"/>
                  </a:cubicBezTo>
                  <a:cubicBezTo>
                    <a:pt x="93" y="53"/>
                    <a:pt x="93" y="53"/>
                    <a:pt x="93" y="53"/>
                  </a:cubicBezTo>
                  <a:cubicBezTo>
                    <a:pt x="93" y="52"/>
                    <a:pt x="93" y="52"/>
                    <a:pt x="93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6" y="52"/>
                    <a:pt x="96" y="52"/>
                    <a:pt x="97" y="51"/>
                  </a:cubicBezTo>
                  <a:cubicBezTo>
                    <a:pt x="98" y="51"/>
                    <a:pt x="98" y="50"/>
                    <a:pt x="98" y="49"/>
                  </a:cubicBezTo>
                  <a:cubicBezTo>
                    <a:pt x="98" y="49"/>
                    <a:pt x="98" y="48"/>
                    <a:pt x="98" y="46"/>
                  </a:cubicBezTo>
                  <a:cubicBezTo>
                    <a:pt x="98" y="32"/>
                    <a:pt x="98" y="32"/>
                    <a:pt x="98" y="32"/>
                  </a:cubicBezTo>
                  <a:cubicBezTo>
                    <a:pt x="98" y="28"/>
                    <a:pt x="98" y="26"/>
                    <a:pt x="97" y="25"/>
                  </a:cubicBezTo>
                  <a:cubicBezTo>
                    <a:pt x="96" y="24"/>
                    <a:pt x="95" y="23"/>
                    <a:pt x="93" y="23"/>
                  </a:cubicBezTo>
                  <a:cubicBezTo>
                    <a:pt x="90" y="23"/>
                    <a:pt x="88" y="24"/>
                    <a:pt x="85" y="28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5" y="48"/>
                    <a:pt x="85" y="49"/>
                    <a:pt x="85" y="50"/>
                  </a:cubicBezTo>
                  <a:cubicBezTo>
                    <a:pt x="86" y="51"/>
                    <a:pt x="86" y="51"/>
                    <a:pt x="86" y="52"/>
                  </a:cubicBezTo>
                  <a:cubicBezTo>
                    <a:pt x="87" y="52"/>
                    <a:pt x="88" y="52"/>
                    <a:pt x="90" y="52"/>
                  </a:cubicBezTo>
                  <a:cubicBezTo>
                    <a:pt x="90" y="53"/>
                    <a:pt x="90" y="53"/>
                    <a:pt x="90" y="53"/>
                  </a:cubicBezTo>
                  <a:cubicBezTo>
                    <a:pt x="74" y="53"/>
                    <a:pt x="74" y="53"/>
                    <a:pt x="74" y="53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5" y="52"/>
                    <a:pt x="75" y="52"/>
                    <a:pt x="75" y="52"/>
                  </a:cubicBezTo>
                  <a:cubicBezTo>
                    <a:pt x="76" y="52"/>
                    <a:pt x="78" y="52"/>
                    <a:pt x="78" y="51"/>
                  </a:cubicBezTo>
                  <a:cubicBezTo>
                    <a:pt x="78" y="50"/>
                    <a:pt x="79" y="48"/>
                    <a:pt x="79" y="46"/>
                  </a:cubicBezTo>
                  <a:cubicBezTo>
                    <a:pt x="79" y="33"/>
                    <a:pt x="79" y="33"/>
                    <a:pt x="79" y="33"/>
                  </a:cubicBezTo>
                  <a:cubicBezTo>
                    <a:pt x="79" y="29"/>
                    <a:pt x="79" y="26"/>
                    <a:pt x="78" y="25"/>
                  </a:cubicBezTo>
                  <a:cubicBezTo>
                    <a:pt x="78" y="24"/>
                    <a:pt x="78" y="24"/>
                    <a:pt x="78" y="23"/>
                  </a:cubicBezTo>
                  <a:cubicBezTo>
                    <a:pt x="77" y="23"/>
                    <a:pt x="77" y="23"/>
                    <a:pt x="76" y="23"/>
                  </a:cubicBezTo>
                  <a:cubicBezTo>
                    <a:pt x="75" y="23"/>
                    <a:pt x="74" y="23"/>
                    <a:pt x="74" y="23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83" y="18"/>
                    <a:pt x="83" y="18"/>
                    <a:pt x="83" y="18"/>
                  </a:cubicBezTo>
                  <a:cubicBezTo>
                    <a:pt x="85" y="18"/>
                    <a:pt x="85" y="18"/>
                    <a:pt x="85" y="18"/>
                  </a:cubicBezTo>
                  <a:cubicBezTo>
                    <a:pt x="85" y="26"/>
                    <a:pt x="85" y="26"/>
                    <a:pt x="85" y="26"/>
                  </a:cubicBezTo>
                  <a:close/>
                  <a:moveTo>
                    <a:pt x="132" y="19"/>
                  </a:moveTo>
                  <a:cubicBezTo>
                    <a:pt x="136" y="19"/>
                    <a:pt x="140" y="21"/>
                    <a:pt x="144" y="25"/>
                  </a:cubicBezTo>
                  <a:cubicBezTo>
                    <a:pt x="146" y="28"/>
                    <a:pt x="148" y="32"/>
                    <a:pt x="148" y="36"/>
                  </a:cubicBezTo>
                  <a:cubicBezTo>
                    <a:pt x="148" y="40"/>
                    <a:pt x="147" y="42"/>
                    <a:pt x="146" y="46"/>
                  </a:cubicBezTo>
                  <a:cubicBezTo>
                    <a:pt x="144" y="49"/>
                    <a:pt x="142" y="51"/>
                    <a:pt x="140" y="53"/>
                  </a:cubicBezTo>
                  <a:cubicBezTo>
                    <a:pt x="137" y="54"/>
                    <a:pt x="134" y="55"/>
                    <a:pt x="131" y="55"/>
                  </a:cubicBezTo>
                  <a:cubicBezTo>
                    <a:pt x="126" y="55"/>
                    <a:pt x="122" y="53"/>
                    <a:pt x="120" y="49"/>
                  </a:cubicBezTo>
                  <a:cubicBezTo>
                    <a:pt x="117" y="46"/>
                    <a:pt x="116" y="42"/>
                    <a:pt x="116" y="38"/>
                  </a:cubicBezTo>
                  <a:cubicBezTo>
                    <a:pt x="116" y="34"/>
                    <a:pt x="117" y="31"/>
                    <a:pt x="118" y="28"/>
                  </a:cubicBezTo>
                  <a:cubicBezTo>
                    <a:pt x="120" y="26"/>
                    <a:pt x="122" y="23"/>
                    <a:pt x="124" y="22"/>
                  </a:cubicBezTo>
                  <a:cubicBezTo>
                    <a:pt x="126" y="20"/>
                    <a:pt x="129" y="19"/>
                    <a:pt x="132" y="19"/>
                  </a:cubicBezTo>
                  <a:close/>
                  <a:moveTo>
                    <a:pt x="130" y="21"/>
                  </a:moveTo>
                  <a:cubicBezTo>
                    <a:pt x="129" y="21"/>
                    <a:pt x="128" y="22"/>
                    <a:pt x="127" y="22"/>
                  </a:cubicBezTo>
                  <a:cubicBezTo>
                    <a:pt x="126" y="23"/>
                    <a:pt x="124" y="24"/>
                    <a:pt x="124" y="26"/>
                  </a:cubicBezTo>
                  <a:cubicBezTo>
                    <a:pt x="123" y="28"/>
                    <a:pt x="122" y="31"/>
                    <a:pt x="122" y="34"/>
                  </a:cubicBezTo>
                  <a:cubicBezTo>
                    <a:pt x="122" y="39"/>
                    <a:pt x="123" y="43"/>
                    <a:pt x="125" y="47"/>
                  </a:cubicBezTo>
                  <a:cubicBezTo>
                    <a:pt x="127" y="50"/>
                    <a:pt x="130" y="52"/>
                    <a:pt x="133" y="52"/>
                  </a:cubicBezTo>
                  <a:cubicBezTo>
                    <a:pt x="135" y="52"/>
                    <a:pt x="137" y="51"/>
                    <a:pt x="138" y="49"/>
                  </a:cubicBezTo>
                  <a:cubicBezTo>
                    <a:pt x="140" y="47"/>
                    <a:pt x="141" y="44"/>
                    <a:pt x="141" y="39"/>
                  </a:cubicBezTo>
                  <a:cubicBezTo>
                    <a:pt x="141" y="33"/>
                    <a:pt x="140" y="28"/>
                    <a:pt x="137" y="25"/>
                  </a:cubicBezTo>
                  <a:cubicBezTo>
                    <a:pt x="135" y="22"/>
                    <a:pt x="133" y="21"/>
                    <a:pt x="130" y="21"/>
                  </a:cubicBezTo>
                  <a:close/>
                  <a:moveTo>
                    <a:pt x="167" y="1"/>
                  </a:moveTo>
                  <a:cubicBezTo>
                    <a:pt x="167" y="46"/>
                    <a:pt x="167" y="46"/>
                    <a:pt x="167" y="46"/>
                  </a:cubicBezTo>
                  <a:cubicBezTo>
                    <a:pt x="167" y="48"/>
                    <a:pt x="167" y="50"/>
                    <a:pt x="168" y="50"/>
                  </a:cubicBezTo>
                  <a:cubicBezTo>
                    <a:pt x="168" y="51"/>
                    <a:pt x="168" y="52"/>
                    <a:pt x="169" y="52"/>
                  </a:cubicBezTo>
                  <a:cubicBezTo>
                    <a:pt x="170" y="52"/>
                    <a:pt x="170" y="52"/>
                    <a:pt x="172" y="52"/>
                  </a:cubicBezTo>
                  <a:cubicBezTo>
                    <a:pt x="172" y="54"/>
                    <a:pt x="172" y="54"/>
                    <a:pt x="172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2"/>
                    <a:pt x="156" y="52"/>
                    <a:pt x="156" y="52"/>
                  </a:cubicBezTo>
                  <a:cubicBezTo>
                    <a:pt x="158" y="52"/>
                    <a:pt x="159" y="52"/>
                    <a:pt x="160" y="52"/>
                  </a:cubicBezTo>
                  <a:cubicBezTo>
                    <a:pt x="160" y="52"/>
                    <a:pt x="160" y="51"/>
                    <a:pt x="161" y="50"/>
                  </a:cubicBezTo>
                  <a:cubicBezTo>
                    <a:pt x="161" y="50"/>
                    <a:pt x="161" y="48"/>
                    <a:pt x="161" y="46"/>
                  </a:cubicBezTo>
                  <a:cubicBezTo>
                    <a:pt x="161" y="15"/>
                    <a:pt x="161" y="15"/>
                    <a:pt x="161" y="15"/>
                  </a:cubicBezTo>
                  <a:cubicBezTo>
                    <a:pt x="161" y="11"/>
                    <a:pt x="161" y="9"/>
                    <a:pt x="161" y="8"/>
                  </a:cubicBezTo>
                  <a:cubicBezTo>
                    <a:pt x="161" y="7"/>
                    <a:pt x="160" y="6"/>
                    <a:pt x="160" y="6"/>
                  </a:cubicBezTo>
                  <a:cubicBezTo>
                    <a:pt x="160" y="6"/>
                    <a:pt x="159" y="6"/>
                    <a:pt x="158" y="6"/>
                  </a:cubicBezTo>
                  <a:cubicBezTo>
                    <a:pt x="158" y="6"/>
                    <a:pt x="157" y="6"/>
                    <a:pt x="156" y="6"/>
                  </a:cubicBezTo>
                  <a:cubicBezTo>
                    <a:pt x="155" y="5"/>
                    <a:pt x="155" y="5"/>
                    <a:pt x="155" y="5"/>
                  </a:cubicBezTo>
                  <a:cubicBezTo>
                    <a:pt x="165" y="1"/>
                    <a:pt x="165" y="1"/>
                    <a:pt x="165" y="1"/>
                  </a:cubicBezTo>
                  <a:cubicBezTo>
                    <a:pt x="167" y="1"/>
                    <a:pt x="167" y="1"/>
                    <a:pt x="167" y="1"/>
                  </a:cubicBezTo>
                  <a:cubicBezTo>
                    <a:pt x="167" y="1"/>
                    <a:pt x="167" y="1"/>
                    <a:pt x="167" y="1"/>
                  </a:cubicBezTo>
                  <a:close/>
                  <a:moveTo>
                    <a:pt x="196" y="19"/>
                  </a:moveTo>
                  <a:cubicBezTo>
                    <a:pt x="201" y="19"/>
                    <a:pt x="205" y="21"/>
                    <a:pt x="208" y="25"/>
                  </a:cubicBezTo>
                  <a:cubicBezTo>
                    <a:pt x="210" y="28"/>
                    <a:pt x="212" y="32"/>
                    <a:pt x="212" y="36"/>
                  </a:cubicBezTo>
                  <a:cubicBezTo>
                    <a:pt x="212" y="40"/>
                    <a:pt x="211" y="42"/>
                    <a:pt x="210" y="46"/>
                  </a:cubicBezTo>
                  <a:cubicBezTo>
                    <a:pt x="209" y="49"/>
                    <a:pt x="207" y="51"/>
                    <a:pt x="204" y="53"/>
                  </a:cubicBezTo>
                  <a:cubicBezTo>
                    <a:pt x="202" y="54"/>
                    <a:pt x="199" y="55"/>
                    <a:pt x="196" y="55"/>
                  </a:cubicBezTo>
                  <a:cubicBezTo>
                    <a:pt x="191" y="55"/>
                    <a:pt x="187" y="53"/>
                    <a:pt x="184" y="49"/>
                  </a:cubicBezTo>
                  <a:cubicBezTo>
                    <a:pt x="182" y="46"/>
                    <a:pt x="181" y="42"/>
                    <a:pt x="181" y="38"/>
                  </a:cubicBezTo>
                  <a:cubicBezTo>
                    <a:pt x="181" y="34"/>
                    <a:pt x="182" y="31"/>
                    <a:pt x="183" y="28"/>
                  </a:cubicBezTo>
                  <a:cubicBezTo>
                    <a:pt x="185" y="26"/>
                    <a:pt x="187" y="23"/>
                    <a:pt x="189" y="22"/>
                  </a:cubicBezTo>
                  <a:cubicBezTo>
                    <a:pt x="190" y="20"/>
                    <a:pt x="193" y="19"/>
                    <a:pt x="196" y="19"/>
                  </a:cubicBezTo>
                  <a:close/>
                  <a:moveTo>
                    <a:pt x="195" y="21"/>
                  </a:moveTo>
                  <a:cubicBezTo>
                    <a:pt x="194" y="21"/>
                    <a:pt x="192" y="22"/>
                    <a:pt x="191" y="22"/>
                  </a:cubicBezTo>
                  <a:cubicBezTo>
                    <a:pt x="190" y="23"/>
                    <a:pt x="188" y="24"/>
                    <a:pt x="188" y="26"/>
                  </a:cubicBezTo>
                  <a:cubicBezTo>
                    <a:pt x="187" y="28"/>
                    <a:pt x="186" y="31"/>
                    <a:pt x="186" y="34"/>
                  </a:cubicBezTo>
                  <a:cubicBezTo>
                    <a:pt x="186" y="39"/>
                    <a:pt x="187" y="43"/>
                    <a:pt x="189" y="47"/>
                  </a:cubicBezTo>
                  <a:cubicBezTo>
                    <a:pt x="191" y="50"/>
                    <a:pt x="194" y="52"/>
                    <a:pt x="197" y="52"/>
                  </a:cubicBezTo>
                  <a:cubicBezTo>
                    <a:pt x="199" y="52"/>
                    <a:pt x="201" y="51"/>
                    <a:pt x="202" y="49"/>
                  </a:cubicBezTo>
                  <a:cubicBezTo>
                    <a:pt x="204" y="47"/>
                    <a:pt x="205" y="44"/>
                    <a:pt x="205" y="39"/>
                  </a:cubicBezTo>
                  <a:cubicBezTo>
                    <a:pt x="205" y="33"/>
                    <a:pt x="204" y="28"/>
                    <a:pt x="201" y="25"/>
                  </a:cubicBezTo>
                  <a:cubicBezTo>
                    <a:pt x="200" y="22"/>
                    <a:pt x="197" y="21"/>
                    <a:pt x="195" y="21"/>
                  </a:cubicBezTo>
                  <a:close/>
                  <a:moveTo>
                    <a:pt x="229" y="41"/>
                  </a:moveTo>
                  <a:cubicBezTo>
                    <a:pt x="227" y="40"/>
                    <a:pt x="225" y="39"/>
                    <a:pt x="224" y="37"/>
                  </a:cubicBezTo>
                  <a:cubicBezTo>
                    <a:pt x="223" y="35"/>
                    <a:pt x="222" y="33"/>
                    <a:pt x="222" y="31"/>
                  </a:cubicBezTo>
                  <a:cubicBezTo>
                    <a:pt x="222" y="28"/>
                    <a:pt x="224" y="24"/>
                    <a:pt x="226" y="22"/>
                  </a:cubicBezTo>
                  <a:cubicBezTo>
                    <a:pt x="228" y="20"/>
                    <a:pt x="232" y="18"/>
                    <a:pt x="235" y="18"/>
                  </a:cubicBezTo>
                  <a:cubicBezTo>
                    <a:pt x="238" y="18"/>
                    <a:pt x="241" y="19"/>
                    <a:pt x="243" y="21"/>
                  </a:cubicBezTo>
                  <a:cubicBezTo>
                    <a:pt x="250" y="21"/>
                    <a:pt x="250" y="21"/>
                    <a:pt x="250" y="21"/>
                  </a:cubicBezTo>
                  <a:cubicBezTo>
                    <a:pt x="251" y="21"/>
                    <a:pt x="252" y="21"/>
                    <a:pt x="252" y="21"/>
                  </a:cubicBezTo>
                  <a:cubicBezTo>
                    <a:pt x="252" y="21"/>
                    <a:pt x="252" y="21"/>
                    <a:pt x="252" y="21"/>
                  </a:cubicBezTo>
                  <a:cubicBezTo>
                    <a:pt x="252" y="22"/>
                    <a:pt x="252" y="22"/>
                    <a:pt x="252" y="22"/>
                  </a:cubicBezTo>
                  <a:cubicBezTo>
                    <a:pt x="252" y="23"/>
                    <a:pt x="252" y="24"/>
                    <a:pt x="252" y="24"/>
                  </a:cubicBezTo>
                  <a:cubicBezTo>
                    <a:pt x="252" y="24"/>
                    <a:pt x="252" y="24"/>
                    <a:pt x="252" y="24"/>
                  </a:cubicBezTo>
                  <a:cubicBezTo>
                    <a:pt x="252" y="24"/>
                    <a:pt x="251" y="24"/>
                    <a:pt x="250" y="24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47" y="26"/>
                    <a:pt x="248" y="28"/>
                    <a:pt x="248" y="31"/>
                  </a:cubicBezTo>
                  <a:cubicBezTo>
                    <a:pt x="248" y="34"/>
                    <a:pt x="246" y="37"/>
                    <a:pt x="244" y="39"/>
                  </a:cubicBezTo>
                  <a:cubicBezTo>
                    <a:pt x="242" y="41"/>
                    <a:pt x="238" y="42"/>
                    <a:pt x="235" y="42"/>
                  </a:cubicBezTo>
                  <a:cubicBezTo>
                    <a:pt x="233" y="42"/>
                    <a:pt x="232" y="42"/>
                    <a:pt x="230" y="41"/>
                  </a:cubicBezTo>
                  <a:cubicBezTo>
                    <a:pt x="229" y="42"/>
                    <a:pt x="228" y="43"/>
                    <a:pt x="228" y="44"/>
                  </a:cubicBezTo>
                  <a:cubicBezTo>
                    <a:pt x="228" y="44"/>
                    <a:pt x="228" y="45"/>
                    <a:pt x="228" y="45"/>
                  </a:cubicBezTo>
                  <a:cubicBezTo>
                    <a:pt x="228" y="46"/>
                    <a:pt x="228" y="46"/>
                    <a:pt x="228" y="46"/>
                  </a:cubicBezTo>
                  <a:cubicBezTo>
                    <a:pt x="228" y="47"/>
                    <a:pt x="229" y="47"/>
                    <a:pt x="230" y="47"/>
                  </a:cubicBezTo>
                  <a:cubicBezTo>
                    <a:pt x="231" y="47"/>
                    <a:pt x="233" y="47"/>
                    <a:pt x="236" y="48"/>
                  </a:cubicBezTo>
                  <a:cubicBezTo>
                    <a:pt x="240" y="48"/>
                    <a:pt x="244" y="48"/>
                    <a:pt x="245" y="48"/>
                  </a:cubicBezTo>
                  <a:cubicBezTo>
                    <a:pt x="248" y="48"/>
                    <a:pt x="249" y="49"/>
                    <a:pt x="250" y="50"/>
                  </a:cubicBezTo>
                  <a:cubicBezTo>
                    <a:pt x="252" y="52"/>
                    <a:pt x="252" y="54"/>
                    <a:pt x="252" y="56"/>
                  </a:cubicBezTo>
                  <a:cubicBezTo>
                    <a:pt x="252" y="58"/>
                    <a:pt x="251" y="61"/>
                    <a:pt x="249" y="64"/>
                  </a:cubicBezTo>
                  <a:cubicBezTo>
                    <a:pt x="245" y="67"/>
                    <a:pt x="240" y="69"/>
                    <a:pt x="234" y="69"/>
                  </a:cubicBezTo>
                  <a:cubicBezTo>
                    <a:pt x="230" y="69"/>
                    <a:pt x="226" y="68"/>
                    <a:pt x="223" y="66"/>
                  </a:cubicBezTo>
                  <a:cubicBezTo>
                    <a:pt x="221" y="65"/>
                    <a:pt x="220" y="64"/>
                    <a:pt x="220" y="62"/>
                  </a:cubicBezTo>
                  <a:cubicBezTo>
                    <a:pt x="220" y="62"/>
                    <a:pt x="220" y="61"/>
                    <a:pt x="220" y="60"/>
                  </a:cubicBezTo>
                  <a:cubicBezTo>
                    <a:pt x="221" y="60"/>
                    <a:pt x="222" y="58"/>
                    <a:pt x="223" y="56"/>
                  </a:cubicBezTo>
                  <a:cubicBezTo>
                    <a:pt x="223" y="56"/>
                    <a:pt x="224" y="55"/>
                    <a:pt x="226" y="52"/>
                  </a:cubicBezTo>
                  <a:cubicBezTo>
                    <a:pt x="225" y="52"/>
                    <a:pt x="224" y="51"/>
                    <a:pt x="224" y="50"/>
                  </a:cubicBezTo>
                  <a:cubicBezTo>
                    <a:pt x="223" y="50"/>
                    <a:pt x="223" y="49"/>
                    <a:pt x="223" y="48"/>
                  </a:cubicBezTo>
                  <a:cubicBezTo>
                    <a:pt x="223" y="48"/>
                    <a:pt x="223" y="46"/>
                    <a:pt x="224" y="45"/>
                  </a:cubicBezTo>
                  <a:cubicBezTo>
                    <a:pt x="225" y="45"/>
                    <a:pt x="226" y="44"/>
                    <a:pt x="229" y="41"/>
                  </a:cubicBezTo>
                  <a:close/>
                  <a:moveTo>
                    <a:pt x="235" y="20"/>
                  </a:moveTo>
                  <a:cubicBezTo>
                    <a:pt x="233" y="20"/>
                    <a:pt x="232" y="21"/>
                    <a:pt x="230" y="22"/>
                  </a:cubicBezTo>
                  <a:cubicBezTo>
                    <a:pt x="229" y="24"/>
                    <a:pt x="229" y="26"/>
                    <a:pt x="229" y="29"/>
                  </a:cubicBezTo>
                  <a:cubicBezTo>
                    <a:pt x="229" y="33"/>
                    <a:pt x="230" y="36"/>
                    <a:pt x="231" y="38"/>
                  </a:cubicBezTo>
                  <a:cubicBezTo>
                    <a:pt x="232" y="40"/>
                    <a:pt x="234" y="41"/>
                    <a:pt x="236" y="41"/>
                  </a:cubicBezTo>
                  <a:cubicBezTo>
                    <a:pt x="238" y="41"/>
                    <a:pt x="239" y="40"/>
                    <a:pt x="240" y="39"/>
                  </a:cubicBezTo>
                  <a:cubicBezTo>
                    <a:pt x="242" y="37"/>
                    <a:pt x="242" y="35"/>
                    <a:pt x="242" y="32"/>
                  </a:cubicBezTo>
                  <a:cubicBezTo>
                    <a:pt x="242" y="28"/>
                    <a:pt x="241" y="25"/>
                    <a:pt x="240" y="23"/>
                  </a:cubicBezTo>
                  <a:cubicBezTo>
                    <a:pt x="238" y="21"/>
                    <a:pt x="237" y="20"/>
                    <a:pt x="235" y="20"/>
                  </a:cubicBezTo>
                  <a:close/>
                  <a:moveTo>
                    <a:pt x="228" y="54"/>
                  </a:moveTo>
                  <a:cubicBezTo>
                    <a:pt x="227" y="55"/>
                    <a:pt x="226" y="56"/>
                    <a:pt x="226" y="57"/>
                  </a:cubicBezTo>
                  <a:cubicBezTo>
                    <a:pt x="226" y="58"/>
                    <a:pt x="225" y="59"/>
                    <a:pt x="225" y="60"/>
                  </a:cubicBezTo>
                  <a:cubicBezTo>
                    <a:pt x="225" y="62"/>
                    <a:pt x="226" y="63"/>
                    <a:pt x="227" y="64"/>
                  </a:cubicBezTo>
                  <a:cubicBezTo>
                    <a:pt x="230" y="65"/>
                    <a:pt x="233" y="66"/>
                    <a:pt x="238" y="66"/>
                  </a:cubicBezTo>
                  <a:cubicBezTo>
                    <a:pt x="242" y="66"/>
                    <a:pt x="245" y="65"/>
                    <a:pt x="247" y="64"/>
                  </a:cubicBezTo>
                  <a:cubicBezTo>
                    <a:pt x="249" y="62"/>
                    <a:pt x="250" y="60"/>
                    <a:pt x="250" y="58"/>
                  </a:cubicBezTo>
                  <a:cubicBezTo>
                    <a:pt x="250" y="57"/>
                    <a:pt x="250" y="56"/>
                    <a:pt x="248" y="56"/>
                  </a:cubicBezTo>
                  <a:cubicBezTo>
                    <a:pt x="247" y="55"/>
                    <a:pt x="245" y="55"/>
                    <a:pt x="241" y="55"/>
                  </a:cubicBezTo>
                  <a:cubicBezTo>
                    <a:pt x="236" y="54"/>
                    <a:pt x="231" y="54"/>
                    <a:pt x="228" y="54"/>
                  </a:cubicBezTo>
                  <a:close/>
                  <a:moveTo>
                    <a:pt x="258" y="20"/>
                  </a:moveTo>
                  <a:cubicBezTo>
                    <a:pt x="274" y="20"/>
                    <a:pt x="274" y="20"/>
                    <a:pt x="274" y="20"/>
                  </a:cubicBezTo>
                  <a:cubicBezTo>
                    <a:pt x="274" y="21"/>
                    <a:pt x="274" y="21"/>
                    <a:pt x="274" y="21"/>
                  </a:cubicBezTo>
                  <a:cubicBezTo>
                    <a:pt x="273" y="21"/>
                    <a:pt x="273" y="21"/>
                    <a:pt x="273" y="21"/>
                  </a:cubicBezTo>
                  <a:cubicBezTo>
                    <a:pt x="272" y="21"/>
                    <a:pt x="271" y="21"/>
                    <a:pt x="270" y="22"/>
                  </a:cubicBezTo>
                  <a:cubicBezTo>
                    <a:pt x="270" y="22"/>
                    <a:pt x="270" y="23"/>
                    <a:pt x="270" y="23"/>
                  </a:cubicBezTo>
                  <a:cubicBezTo>
                    <a:pt x="270" y="24"/>
                    <a:pt x="270" y="26"/>
                    <a:pt x="271" y="27"/>
                  </a:cubicBezTo>
                  <a:cubicBezTo>
                    <a:pt x="279" y="44"/>
                    <a:pt x="279" y="44"/>
                    <a:pt x="279" y="44"/>
                  </a:cubicBezTo>
                  <a:cubicBezTo>
                    <a:pt x="286" y="26"/>
                    <a:pt x="286" y="26"/>
                    <a:pt x="286" y="26"/>
                  </a:cubicBezTo>
                  <a:cubicBezTo>
                    <a:pt x="286" y="24"/>
                    <a:pt x="287" y="24"/>
                    <a:pt x="287" y="22"/>
                  </a:cubicBezTo>
                  <a:cubicBezTo>
                    <a:pt x="287" y="22"/>
                    <a:pt x="287" y="22"/>
                    <a:pt x="286" y="21"/>
                  </a:cubicBezTo>
                  <a:cubicBezTo>
                    <a:pt x="286" y="21"/>
                    <a:pt x="286" y="21"/>
                    <a:pt x="286" y="20"/>
                  </a:cubicBezTo>
                  <a:cubicBezTo>
                    <a:pt x="285" y="20"/>
                    <a:pt x="284" y="20"/>
                    <a:pt x="284" y="20"/>
                  </a:cubicBezTo>
                  <a:cubicBezTo>
                    <a:pt x="284" y="19"/>
                    <a:pt x="284" y="19"/>
                    <a:pt x="284" y="19"/>
                  </a:cubicBezTo>
                  <a:cubicBezTo>
                    <a:pt x="294" y="19"/>
                    <a:pt x="294" y="19"/>
                    <a:pt x="294" y="19"/>
                  </a:cubicBezTo>
                  <a:cubicBezTo>
                    <a:pt x="294" y="20"/>
                    <a:pt x="294" y="20"/>
                    <a:pt x="294" y="20"/>
                  </a:cubicBezTo>
                  <a:cubicBezTo>
                    <a:pt x="294" y="20"/>
                    <a:pt x="293" y="20"/>
                    <a:pt x="292" y="20"/>
                  </a:cubicBezTo>
                  <a:cubicBezTo>
                    <a:pt x="292" y="21"/>
                    <a:pt x="292" y="21"/>
                    <a:pt x="291" y="22"/>
                  </a:cubicBezTo>
                  <a:cubicBezTo>
                    <a:pt x="290" y="22"/>
                    <a:pt x="290" y="23"/>
                    <a:pt x="290" y="25"/>
                  </a:cubicBezTo>
                  <a:cubicBezTo>
                    <a:pt x="276" y="59"/>
                    <a:pt x="276" y="59"/>
                    <a:pt x="276" y="59"/>
                  </a:cubicBezTo>
                  <a:cubicBezTo>
                    <a:pt x="275" y="62"/>
                    <a:pt x="274" y="64"/>
                    <a:pt x="271" y="66"/>
                  </a:cubicBezTo>
                  <a:cubicBezTo>
                    <a:pt x="269" y="68"/>
                    <a:pt x="267" y="69"/>
                    <a:pt x="265" y="69"/>
                  </a:cubicBezTo>
                  <a:cubicBezTo>
                    <a:pt x="264" y="69"/>
                    <a:pt x="263" y="68"/>
                    <a:pt x="262" y="68"/>
                  </a:cubicBezTo>
                  <a:cubicBezTo>
                    <a:pt x="261" y="67"/>
                    <a:pt x="260" y="66"/>
                    <a:pt x="260" y="65"/>
                  </a:cubicBezTo>
                  <a:cubicBezTo>
                    <a:pt x="260" y="64"/>
                    <a:pt x="261" y="63"/>
                    <a:pt x="261" y="62"/>
                  </a:cubicBezTo>
                  <a:cubicBezTo>
                    <a:pt x="262" y="62"/>
                    <a:pt x="263" y="62"/>
                    <a:pt x="264" y="62"/>
                  </a:cubicBezTo>
                  <a:cubicBezTo>
                    <a:pt x="265" y="62"/>
                    <a:pt x="266" y="62"/>
                    <a:pt x="267" y="62"/>
                  </a:cubicBezTo>
                  <a:cubicBezTo>
                    <a:pt x="268" y="63"/>
                    <a:pt x="269" y="63"/>
                    <a:pt x="269" y="63"/>
                  </a:cubicBezTo>
                  <a:cubicBezTo>
                    <a:pt x="270" y="63"/>
                    <a:pt x="270" y="62"/>
                    <a:pt x="271" y="62"/>
                  </a:cubicBezTo>
                  <a:cubicBezTo>
                    <a:pt x="272" y="61"/>
                    <a:pt x="273" y="59"/>
                    <a:pt x="274" y="57"/>
                  </a:cubicBezTo>
                  <a:cubicBezTo>
                    <a:pt x="276" y="51"/>
                    <a:pt x="276" y="51"/>
                    <a:pt x="276" y="51"/>
                  </a:cubicBezTo>
                  <a:cubicBezTo>
                    <a:pt x="264" y="26"/>
                    <a:pt x="264" y="26"/>
                    <a:pt x="264" y="26"/>
                  </a:cubicBezTo>
                  <a:cubicBezTo>
                    <a:pt x="264" y="25"/>
                    <a:pt x="264" y="24"/>
                    <a:pt x="263" y="23"/>
                  </a:cubicBezTo>
                  <a:cubicBezTo>
                    <a:pt x="262" y="22"/>
                    <a:pt x="262" y="21"/>
                    <a:pt x="261" y="21"/>
                  </a:cubicBezTo>
                  <a:cubicBezTo>
                    <a:pt x="261" y="21"/>
                    <a:pt x="260" y="20"/>
                    <a:pt x="258" y="20"/>
                  </a:cubicBezTo>
                  <a:cubicBezTo>
                    <a:pt x="258" y="20"/>
                    <a:pt x="258" y="20"/>
                    <a:pt x="258" y="20"/>
                  </a:cubicBezTo>
                  <a:close/>
                  <a:moveTo>
                    <a:pt x="331" y="19"/>
                  </a:moveTo>
                  <a:cubicBezTo>
                    <a:pt x="336" y="19"/>
                    <a:pt x="340" y="21"/>
                    <a:pt x="343" y="25"/>
                  </a:cubicBezTo>
                  <a:cubicBezTo>
                    <a:pt x="346" y="28"/>
                    <a:pt x="347" y="32"/>
                    <a:pt x="347" y="36"/>
                  </a:cubicBezTo>
                  <a:cubicBezTo>
                    <a:pt x="347" y="40"/>
                    <a:pt x="346" y="42"/>
                    <a:pt x="345" y="46"/>
                  </a:cubicBezTo>
                  <a:cubicBezTo>
                    <a:pt x="344" y="49"/>
                    <a:pt x="342" y="51"/>
                    <a:pt x="339" y="53"/>
                  </a:cubicBezTo>
                  <a:cubicBezTo>
                    <a:pt x="336" y="54"/>
                    <a:pt x="334" y="55"/>
                    <a:pt x="331" y="55"/>
                  </a:cubicBezTo>
                  <a:cubicBezTo>
                    <a:pt x="326" y="55"/>
                    <a:pt x="322" y="53"/>
                    <a:pt x="319" y="49"/>
                  </a:cubicBezTo>
                  <a:cubicBezTo>
                    <a:pt x="317" y="46"/>
                    <a:pt x="316" y="42"/>
                    <a:pt x="316" y="38"/>
                  </a:cubicBezTo>
                  <a:cubicBezTo>
                    <a:pt x="316" y="34"/>
                    <a:pt x="316" y="31"/>
                    <a:pt x="318" y="28"/>
                  </a:cubicBezTo>
                  <a:cubicBezTo>
                    <a:pt x="320" y="26"/>
                    <a:pt x="322" y="23"/>
                    <a:pt x="324" y="22"/>
                  </a:cubicBezTo>
                  <a:cubicBezTo>
                    <a:pt x="326" y="20"/>
                    <a:pt x="328" y="19"/>
                    <a:pt x="331" y="19"/>
                  </a:cubicBezTo>
                  <a:close/>
                  <a:moveTo>
                    <a:pt x="330" y="21"/>
                  </a:moveTo>
                  <a:cubicBezTo>
                    <a:pt x="329" y="21"/>
                    <a:pt x="328" y="22"/>
                    <a:pt x="326" y="22"/>
                  </a:cubicBezTo>
                  <a:cubicBezTo>
                    <a:pt x="325" y="23"/>
                    <a:pt x="324" y="24"/>
                    <a:pt x="323" y="26"/>
                  </a:cubicBezTo>
                  <a:cubicBezTo>
                    <a:pt x="322" y="28"/>
                    <a:pt x="322" y="31"/>
                    <a:pt x="322" y="34"/>
                  </a:cubicBezTo>
                  <a:cubicBezTo>
                    <a:pt x="322" y="39"/>
                    <a:pt x="323" y="43"/>
                    <a:pt x="325" y="47"/>
                  </a:cubicBezTo>
                  <a:cubicBezTo>
                    <a:pt x="327" y="50"/>
                    <a:pt x="329" y="52"/>
                    <a:pt x="332" y="52"/>
                  </a:cubicBezTo>
                  <a:cubicBezTo>
                    <a:pt x="335" y="52"/>
                    <a:pt x="337" y="51"/>
                    <a:pt x="338" y="49"/>
                  </a:cubicBezTo>
                  <a:cubicBezTo>
                    <a:pt x="340" y="47"/>
                    <a:pt x="340" y="44"/>
                    <a:pt x="340" y="39"/>
                  </a:cubicBezTo>
                  <a:cubicBezTo>
                    <a:pt x="340" y="33"/>
                    <a:pt x="339" y="28"/>
                    <a:pt x="337" y="25"/>
                  </a:cubicBezTo>
                  <a:cubicBezTo>
                    <a:pt x="335" y="22"/>
                    <a:pt x="332" y="21"/>
                    <a:pt x="330" y="21"/>
                  </a:cubicBezTo>
                  <a:close/>
                  <a:moveTo>
                    <a:pt x="368" y="22"/>
                  </a:moveTo>
                  <a:cubicBezTo>
                    <a:pt x="368" y="45"/>
                    <a:pt x="368" y="45"/>
                    <a:pt x="368" y="45"/>
                  </a:cubicBezTo>
                  <a:cubicBezTo>
                    <a:pt x="368" y="48"/>
                    <a:pt x="368" y="50"/>
                    <a:pt x="369" y="51"/>
                  </a:cubicBezTo>
                  <a:cubicBezTo>
                    <a:pt x="370" y="52"/>
                    <a:pt x="371" y="52"/>
                    <a:pt x="373" y="52"/>
                  </a:cubicBezTo>
                  <a:cubicBezTo>
                    <a:pt x="376" y="52"/>
                    <a:pt x="376" y="52"/>
                    <a:pt x="376" y="52"/>
                  </a:cubicBezTo>
                  <a:cubicBezTo>
                    <a:pt x="376" y="54"/>
                    <a:pt x="376" y="54"/>
                    <a:pt x="376" y="54"/>
                  </a:cubicBezTo>
                  <a:cubicBezTo>
                    <a:pt x="356" y="54"/>
                    <a:pt x="356" y="54"/>
                    <a:pt x="356" y="54"/>
                  </a:cubicBezTo>
                  <a:cubicBezTo>
                    <a:pt x="356" y="52"/>
                    <a:pt x="356" y="52"/>
                    <a:pt x="356" y="52"/>
                  </a:cubicBezTo>
                  <a:cubicBezTo>
                    <a:pt x="358" y="52"/>
                    <a:pt x="358" y="52"/>
                    <a:pt x="358" y="52"/>
                  </a:cubicBezTo>
                  <a:cubicBezTo>
                    <a:pt x="358" y="52"/>
                    <a:pt x="360" y="52"/>
                    <a:pt x="360" y="52"/>
                  </a:cubicBezTo>
                  <a:cubicBezTo>
                    <a:pt x="361" y="51"/>
                    <a:pt x="362" y="50"/>
                    <a:pt x="362" y="50"/>
                  </a:cubicBezTo>
                  <a:cubicBezTo>
                    <a:pt x="362" y="49"/>
                    <a:pt x="362" y="47"/>
                    <a:pt x="362" y="45"/>
                  </a:cubicBezTo>
                  <a:cubicBezTo>
                    <a:pt x="362" y="22"/>
                    <a:pt x="362" y="22"/>
                    <a:pt x="362" y="22"/>
                  </a:cubicBezTo>
                  <a:cubicBezTo>
                    <a:pt x="356" y="22"/>
                    <a:pt x="356" y="22"/>
                    <a:pt x="356" y="22"/>
                  </a:cubicBezTo>
                  <a:cubicBezTo>
                    <a:pt x="356" y="20"/>
                    <a:pt x="356" y="20"/>
                    <a:pt x="356" y="20"/>
                  </a:cubicBezTo>
                  <a:cubicBezTo>
                    <a:pt x="362" y="20"/>
                    <a:pt x="362" y="20"/>
                    <a:pt x="362" y="20"/>
                  </a:cubicBezTo>
                  <a:cubicBezTo>
                    <a:pt x="362" y="17"/>
                    <a:pt x="362" y="17"/>
                    <a:pt x="362" y="17"/>
                  </a:cubicBezTo>
                  <a:cubicBezTo>
                    <a:pt x="362" y="14"/>
                    <a:pt x="363" y="11"/>
                    <a:pt x="364" y="8"/>
                  </a:cubicBezTo>
                  <a:cubicBezTo>
                    <a:pt x="365" y="6"/>
                    <a:pt x="367" y="4"/>
                    <a:pt x="369" y="3"/>
                  </a:cubicBezTo>
                  <a:cubicBezTo>
                    <a:pt x="371" y="2"/>
                    <a:pt x="373" y="1"/>
                    <a:pt x="376" y="1"/>
                  </a:cubicBezTo>
                  <a:cubicBezTo>
                    <a:pt x="378" y="1"/>
                    <a:pt x="381" y="2"/>
                    <a:pt x="383" y="3"/>
                  </a:cubicBezTo>
                  <a:cubicBezTo>
                    <a:pt x="384" y="4"/>
                    <a:pt x="385" y="6"/>
                    <a:pt x="385" y="7"/>
                  </a:cubicBezTo>
                  <a:cubicBezTo>
                    <a:pt x="385" y="8"/>
                    <a:pt x="384" y="8"/>
                    <a:pt x="384" y="9"/>
                  </a:cubicBezTo>
                  <a:cubicBezTo>
                    <a:pt x="383" y="10"/>
                    <a:pt x="383" y="10"/>
                    <a:pt x="382" y="10"/>
                  </a:cubicBezTo>
                  <a:cubicBezTo>
                    <a:pt x="382" y="10"/>
                    <a:pt x="381" y="9"/>
                    <a:pt x="380" y="9"/>
                  </a:cubicBezTo>
                  <a:cubicBezTo>
                    <a:pt x="380" y="8"/>
                    <a:pt x="379" y="8"/>
                    <a:pt x="378" y="6"/>
                  </a:cubicBezTo>
                  <a:cubicBezTo>
                    <a:pt x="377" y="5"/>
                    <a:pt x="376" y="4"/>
                    <a:pt x="376" y="3"/>
                  </a:cubicBezTo>
                  <a:cubicBezTo>
                    <a:pt x="375" y="3"/>
                    <a:pt x="374" y="2"/>
                    <a:pt x="373" y="2"/>
                  </a:cubicBezTo>
                  <a:cubicBezTo>
                    <a:pt x="372" y="2"/>
                    <a:pt x="371" y="3"/>
                    <a:pt x="370" y="3"/>
                  </a:cubicBezTo>
                  <a:cubicBezTo>
                    <a:pt x="370" y="4"/>
                    <a:pt x="369" y="5"/>
                    <a:pt x="369" y="6"/>
                  </a:cubicBezTo>
                  <a:cubicBezTo>
                    <a:pt x="368" y="7"/>
                    <a:pt x="368" y="10"/>
                    <a:pt x="368" y="16"/>
                  </a:cubicBezTo>
                  <a:cubicBezTo>
                    <a:pt x="368" y="18"/>
                    <a:pt x="368" y="18"/>
                    <a:pt x="368" y="18"/>
                  </a:cubicBezTo>
                  <a:cubicBezTo>
                    <a:pt x="377" y="18"/>
                    <a:pt x="377" y="18"/>
                    <a:pt x="377" y="18"/>
                  </a:cubicBezTo>
                  <a:cubicBezTo>
                    <a:pt x="377" y="22"/>
                    <a:pt x="377" y="22"/>
                    <a:pt x="377" y="22"/>
                  </a:cubicBezTo>
                  <a:cubicBezTo>
                    <a:pt x="368" y="22"/>
                    <a:pt x="368" y="22"/>
                    <a:pt x="368" y="22"/>
                  </a:cubicBezTo>
                  <a:close/>
                  <a:moveTo>
                    <a:pt x="440" y="2"/>
                  </a:moveTo>
                  <a:cubicBezTo>
                    <a:pt x="441" y="20"/>
                    <a:pt x="441" y="20"/>
                    <a:pt x="441" y="20"/>
                  </a:cubicBezTo>
                  <a:cubicBezTo>
                    <a:pt x="440" y="20"/>
                    <a:pt x="440" y="20"/>
                    <a:pt x="440" y="20"/>
                  </a:cubicBezTo>
                  <a:cubicBezTo>
                    <a:pt x="438" y="14"/>
                    <a:pt x="436" y="11"/>
                    <a:pt x="433" y="8"/>
                  </a:cubicBezTo>
                  <a:cubicBezTo>
                    <a:pt x="430" y="6"/>
                    <a:pt x="427" y="5"/>
                    <a:pt x="423" y="5"/>
                  </a:cubicBezTo>
                  <a:cubicBezTo>
                    <a:pt x="420" y="5"/>
                    <a:pt x="417" y="6"/>
                    <a:pt x="414" y="8"/>
                  </a:cubicBezTo>
                  <a:cubicBezTo>
                    <a:pt x="412" y="9"/>
                    <a:pt x="410" y="12"/>
                    <a:pt x="408" y="16"/>
                  </a:cubicBezTo>
                  <a:cubicBezTo>
                    <a:pt x="407" y="19"/>
                    <a:pt x="406" y="24"/>
                    <a:pt x="406" y="30"/>
                  </a:cubicBezTo>
                  <a:cubicBezTo>
                    <a:pt x="406" y="34"/>
                    <a:pt x="407" y="38"/>
                    <a:pt x="408" y="42"/>
                  </a:cubicBezTo>
                  <a:cubicBezTo>
                    <a:pt x="409" y="45"/>
                    <a:pt x="412" y="48"/>
                    <a:pt x="414" y="49"/>
                  </a:cubicBezTo>
                  <a:cubicBezTo>
                    <a:pt x="417" y="51"/>
                    <a:pt x="420" y="52"/>
                    <a:pt x="424" y="52"/>
                  </a:cubicBezTo>
                  <a:cubicBezTo>
                    <a:pt x="427" y="52"/>
                    <a:pt x="430" y="51"/>
                    <a:pt x="432" y="50"/>
                  </a:cubicBezTo>
                  <a:cubicBezTo>
                    <a:pt x="435" y="49"/>
                    <a:pt x="438" y="46"/>
                    <a:pt x="440" y="42"/>
                  </a:cubicBezTo>
                  <a:cubicBezTo>
                    <a:pt x="442" y="42"/>
                    <a:pt x="442" y="42"/>
                    <a:pt x="442" y="42"/>
                  </a:cubicBezTo>
                  <a:cubicBezTo>
                    <a:pt x="439" y="47"/>
                    <a:pt x="436" y="50"/>
                    <a:pt x="433" y="52"/>
                  </a:cubicBezTo>
                  <a:cubicBezTo>
                    <a:pt x="430" y="54"/>
                    <a:pt x="426" y="56"/>
                    <a:pt x="422" y="56"/>
                  </a:cubicBezTo>
                  <a:cubicBezTo>
                    <a:pt x="414" y="56"/>
                    <a:pt x="407" y="52"/>
                    <a:pt x="403" y="46"/>
                  </a:cubicBezTo>
                  <a:cubicBezTo>
                    <a:pt x="400" y="42"/>
                    <a:pt x="398" y="36"/>
                    <a:pt x="398" y="30"/>
                  </a:cubicBezTo>
                  <a:cubicBezTo>
                    <a:pt x="398" y="25"/>
                    <a:pt x="399" y="20"/>
                    <a:pt x="401" y="16"/>
                  </a:cubicBezTo>
                  <a:cubicBezTo>
                    <a:pt x="403" y="12"/>
                    <a:pt x="406" y="8"/>
                    <a:pt x="410" y="6"/>
                  </a:cubicBezTo>
                  <a:cubicBezTo>
                    <a:pt x="414" y="4"/>
                    <a:pt x="418" y="3"/>
                    <a:pt x="422" y="3"/>
                  </a:cubicBezTo>
                  <a:cubicBezTo>
                    <a:pt x="426" y="3"/>
                    <a:pt x="429" y="4"/>
                    <a:pt x="433" y="6"/>
                  </a:cubicBezTo>
                  <a:cubicBezTo>
                    <a:pt x="434" y="6"/>
                    <a:pt x="434" y="6"/>
                    <a:pt x="435" y="6"/>
                  </a:cubicBezTo>
                  <a:cubicBezTo>
                    <a:pt x="436" y="6"/>
                    <a:pt x="436" y="6"/>
                    <a:pt x="436" y="6"/>
                  </a:cubicBezTo>
                  <a:cubicBezTo>
                    <a:pt x="437" y="5"/>
                    <a:pt x="438" y="4"/>
                    <a:pt x="438" y="3"/>
                  </a:cubicBezTo>
                  <a:cubicBezTo>
                    <a:pt x="440" y="2"/>
                    <a:pt x="440" y="2"/>
                    <a:pt x="440" y="2"/>
                  </a:cubicBezTo>
                  <a:close/>
                  <a:moveTo>
                    <a:pt x="460" y="1"/>
                  </a:moveTo>
                  <a:cubicBezTo>
                    <a:pt x="460" y="26"/>
                    <a:pt x="460" y="26"/>
                    <a:pt x="460" y="26"/>
                  </a:cubicBezTo>
                  <a:cubicBezTo>
                    <a:pt x="463" y="22"/>
                    <a:pt x="465" y="21"/>
                    <a:pt x="466" y="20"/>
                  </a:cubicBezTo>
                  <a:cubicBezTo>
                    <a:pt x="468" y="19"/>
                    <a:pt x="470" y="18"/>
                    <a:pt x="471" y="18"/>
                  </a:cubicBezTo>
                  <a:cubicBezTo>
                    <a:pt x="473" y="18"/>
                    <a:pt x="475" y="19"/>
                    <a:pt x="476" y="20"/>
                  </a:cubicBezTo>
                  <a:cubicBezTo>
                    <a:pt x="477" y="21"/>
                    <a:pt x="478" y="23"/>
                    <a:pt x="479" y="25"/>
                  </a:cubicBezTo>
                  <a:cubicBezTo>
                    <a:pt x="479" y="27"/>
                    <a:pt x="480" y="30"/>
                    <a:pt x="480" y="34"/>
                  </a:cubicBezTo>
                  <a:cubicBezTo>
                    <a:pt x="480" y="46"/>
                    <a:pt x="480" y="46"/>
                    <a:pt x="480" y="46"/>
                  </a:cubicBezTo>
                  <a:cubicBezTo>
                    <a:pt x="480" y="48"/>
                    <a:pt x="480" y="50"/>
                    <a:pt x="480" y="50"/>
                  </a:cubicBezTo>
                  <a:cubicBezTo>
                    <a:pt x="480" y="51"/>
                    <a:pt x="481" y="52"/>
                    <a:pt x="481" y="52"/>
                  </a:cubicBezTo>
                  <a:cubicBezTo>
                    <a:pt x="482" y="52"/>
                    <a:pt x="483" y="52"/>
                    <a:pt x="484" y="52"/>
                  </a:cubicBezTo>
                  <a:cubicBezTo>
                    <a:pt x="484" y="54"/>
                    <a:pt x="484" y="54"/>
                    <a:pt x="484" y="54"/>
                  </a:cubicBezTo>
                  <a:cubicBezTo>
                    <a:pt x="468" y="54"/>
                    <a:pt x="468" y="54"/>
                    <a:pt x="468" y="54"/>
                  </a:cubicBezTo>
                  <a:cubicBezTo>
                    <a:pt x="468" y="52"/>
                    <a:pt x="468" y="52"/>
                    <a:pt x="468" y="52"/>
                  </a:cubicBezTo>
                  <a:cubicBezTo>
                    <a:pt x="469" y="52"/>
                    <a:pt x="469" y="52"/>
                    <a:pt x="469" y="52"/>
                  </a:cubicBezTo>
                  <a:cubicBezTo>
                    <a:pt x="471" y="52"/>
                    <a:pt x="472" y="52"/>
                    <a:pt x="472" y="52"/>
                  </a:cubicBezTo>
                  <a:cubicBezTo>
                    <a:pt x="473" y="51"/>
                    <a:pt x="474" y="50"/>
                    <a:pt x="474" y="50"/>
                  </a:cubicBezTo>
                  <a:cubicBezTo>
                    <a:pt x="474" y="49"/>
                    <a:pt x="474" y="48"/>
                    <a:pt x="474" y="46"/>
                  </a:cubicBezTo>
                  <a:cubicBezTo>
                    <a:pt x="474" y="34"/>
                    <a:pt x="474" y="34"/>
                    <a:pt x="474" y="34"/>
                  </a:cubicBezTo>
                  <a:cubicBezTo>
                    <a:pt x="474" y="30"/>
                    <a:pt x="474" y="28"/>
                    <a:pt x="473" y="27"/>
                  </a:cubicBezTo>
                  <a:cubicBezTo>
                    <a:pt x="473" y="26"/>
                    <a:pt x="472" y="25"/>
                    <a:pt x="472" y="24"/>
                  </a:cubicBezTo>
                  <a:cubicBezTo>
                    <a:pt x="471" y="24"/>
                    <a:pt x="470" y="23"/>
                    <a:pt x="469" y="23"/>
                  </a:cubicBezTo>
                  <a:cubicBezTo>
                    <a:pt x="468" y="23"/>
                    <a:pt x="466" y="24"/>
                    <a:pt x="465" y="24"/>
                  </a:cubicBezTo>
                  <a:cubicBezTo>
                    <a:pt x="464" y="25"/>
                    <a:pt x="462" y="26"/>
                    <a:pt x="461" y="28"/>
                  </a:cubicBezTo>
                  <a:cubicBezTo>
                    <a:pt x="461" y="46"/>
                    <a:pt x="461" y="46"/>
                    <a:pt x="461" y="46"/>
                  </a:cubicBezTo>
                  <a:cubicBezTo>
                    <a:pt x="461" y="48"/>
                    <a:pt x="461" y="50"/>
                    <a:pt x="461" y="50"/>
                  </a:cubicBezTo>
                  <a:cubicBezTo>
                    <a:pt x="462" y="51"/>
                    <a:pt x="462" y="52"/>
                    <a:pt x="462" y="52"/>
                  </a:cubicBezTo>
                  <a:cubicBezTo>
                    <a:pt x="463" y="52"/>
                    <a:pt x="464" y="52"/>
                    <a:pt x="466" y="52"/>
                  </a:cubicBezTo>
                  <a:cubicBezTo>
                    <a:pt x="466" y="54"/>
                    <a:pt x="466" y="54"/>
                    <a:pt x="466" y="54"/>
                  </a:cubicBezTo>
                  <a:cubicBezTo>
                    <a:pt x="450" y="54"/>
                    <a:pt x="450" y="54"/>
                    <a:pt x="450" y="54"/>
                  </a:cubicBezTo>
                  <a:cubicBezTo>
                    <a:pt x="450" y="52"/>
                    <a:pt x="450" y="52"/>
                    <a:pt x="450" y="52"/>
                  </a:cubicBezTo>
                  <a:cubicBezTo>
                    <a:pt x="451" y="52"/>
                    <a:pt x="452" y="52"/>
                    <a:pt x="453" y="52"/>
                  </a:cubicBezTo>
                  <a:cubicBezTo>
                    <a:pt x="454" y="51"/>
                    <a:pt x="454" y="51"/>
                    <a:pt x="454" y="50"/>
                  </a:cubicBezTo>
                  <a:cubicBezTo>
                    <a:pt x="455" y="49"/>
                    <a:pt x="455" y="48"/>
                    <a:pt x="455" y="46"/>
                  </a:cubicBezTo>
                  <a:cubicBezTo>
                    <a:pt x="455" y="15"/>
                    <a:pt x="455" y="15"/>
                    <a:pt x="455" y="15"/>
                  </a:cubicBezTo>
                  <a:cubicBezTo>
                    <a:pt x="455" y="11"/>
                    <a:pt x="455" y="8"/>
                    <a:pt x="454" y="8"/>
                  </a:cubicBezTo>
                  <a:cubicBezTo>
                    <a:pt x="454" y="7"/>
                    <a:pt x="454" y="6"/>
                    <a:pt x="454" y="6"/>
                  </a:cubicBezTo>
                  <a:cubicBezTo>
                    <a:pt x="453" y="5"/>
                    <a:pt x="453" y="5"/>
                    <a:pt x="452" y="5"/>
                  </a:cubicBezTo>
                  <a:cubicBezTo>
                    <a:pt x="452" y="5"/>
                    <a:pt x="451" y="5"/>
                    <a:pt x="450" y="6"/>
                  </a:cubicBezTo>
                  <a:cubicBezTo>
                    <a:pt x="449" y="4"/>
                    <a:pt x="449" y="4"/>
                    <a:pt x="449" y="4"/>
                  </a:cubicBezTo>
                  <a:cubicBezTo>
                    <a:pt x="459" y="0"/>
                    <a:pt x="459" y="0"/>
                    <a:pt x="459" y="0"/>
                  </a:cubicBezTo>
                  <a:cubicBezTo>
                    <a:pt x="460" y="1"/>
                    <a:pt x="460" y="1"/>
                    <a:pt x="460" y="1"/>
                  </a:cubicBezTo>
                  <a:close/>
                  <a:moveTo>
                    <a:pt x="499" y="1"/>
                  </a:moveTo>
                  <a:cubicBezTo>
                    <a:pt x="500" y="1"/>
                    <a:pt x="501" y="1"/>
                    <a:pt x="501" y="2"/>
                  </a:cubicBezTo>
                  <a:cubicBezTo>
                    <a:pt x="502" y="3"/>
                    <a:pt x="502" y="4"/>
                    <a:pt x="502" y="5"/>
                  </a:cubicBezTo>
                  <a:cubicBezTo>
                    <a:pt x="502" y="6"/>
                    <a:pt x="502" y="7"/>
                    <a:pt x="501" y="8"/>
                  </a:cubicBezTo>
                  <a:cubicBezTo>
                    <a:pt x="500" y="8"/>
                    <a:pt x="500" y="9"/>
                    <a:pt x="499" y="9"/>
                  </a:cubicBezTo>
                  <a:cubicBezTo>
                    <a:pt x="498" y="9"/>
                    <a:pt x="497" y="8"/>
                    <a:pt x="496" y="8"/>
                  </a:cubicBezTo>
                  <a:cubicBezTo>
                    <a:pt x="496" y="7"/>
                    <a:pt x="495" y="6"/>
                    <a:pt x="495" y="5"/>
                  </a:cubicBezTo>
                  <a:cubicBezTo>
                    <a:pt x="495" y="4"/>
                    <a:pt x="496" y="3"/>
                    <a:pt x="496" y="2"/>
                  </a:cubicBezTo>
                  <a:cubicBezTo>
                    <a:pt x="497" y="1"/>
                    <a:pt x="498" y="1"/>
                    <a:pt x="499" y="1"/>
                  </a:cubicBezTo>
                  <a:close/>
                  <a:moveTo>
                    <a:pt x="502" y="19"/>
                  </a:moveTo>
                  <a:cubicBezTo>
                    <a:pt x="502" y="46"/>
                    <a:pt x="502" y="46"/>
                    <a:pt x="502" y="46"/>
                  </a:cubicBezTo>
                  <a:cubicBezTo>
                    <a:pt x="502" y="48"/>
                    <a:pt x="502" y="50"/>
                    <a:pt x="502" y="50"/>
                  </a:cubicBezTo>
                  <a:cubicBezTo>
                    <a:pt x="503" y="51"/>
                    <a:pt x="503" y="52"/>
                    <a:pt x="504" y="52"/>
                  </a:cubicBezTo>
                  <a:cubicBezTo>
                    <a:pt x="504" y="52"/>
                    <a:pt x="505" y="52"/>
                    <a:pt x="507" y="52"/>
                  </a:cubicBezTo>
                  <a:cubicBezTo>
                    <a:pt x="507" y="54"/>
                    <a:pt x="507" y="54"/>
                    <a:pt x="507" y="54"/>
                  </a:cubicBezTo>
                  <a:cubicBezTo>
                    <a:pt x="491" y="54"/>
                    <a:pt x="491" y="54"/>
                    <a:pt x="491" y="54"/>
                  </a:cubicBezTo>
                  <a:cubicBezTo>
                    <a:pt x="491" y="52"/>
                    <a:pt x="491" y="52"/>
                    <a:pt x="491" y="52"/>
                  </a:cubicBezTo>
                  <a:cubicBezTo>
                    <a:pt x="492" y="52"/>
                    <a:pt x="494" y="52"/>
                    <a:pt x="494" y="52"/>
                  </a:cubicBezTo>
                  <a:cubicBezTo>
                    <a:pt x="494" y="52"/>
                    <a:pt x="495" y="51"/>
                    <a:pt x="495" y="50"/>
                  </a:cubicBezTo>
                  <a:cubicBezTo>
                    <a:pt x="496" y="50"/>
                    <a:pt x="496" y="48"/>
                    <a:pt x="496" y="46"/>
                  </a:cubicBezTo>
                  <a:cubicBezTo>
                    <a:pt x="496" y="33"/>
                    <a:pt x="496" y="33"/>
                    <a:pt x="496" y="33"/>
                  </a:cubicBezTo>
                  <a:cubicBezTo>
                    <a:pt x="496" y="29"/>
                    <a:pt x="496" y="27"/>
                    <a:pt x="495" y="26"/>
                  </a:cubicBezTo>
                  <a:cubicBezTo>
                    <a:pt x="495" y="25"/>
                    <a:pt x="495" y="24"/>
                    <a:pt x="494" y="24"/>
                  </a:cubicBezTo>
                  <a:cubicBezTo>
                    <a:pt x="494" y="24"/>
                    <a:pt x="494" y="24"/>
                    <a:pt x="493" y="24"/>
                  </a:cubicBezTo>
                  <a:cubicBezTo>
                    <a:pt x="492" y="24"/>
                    <a:pt x="491" y="24"/>
                    <a:pt x="490" y="24"/>
                  </a:cubicBezTo>
                  <a:cubicBezTo>
                    <a:pt x="490" y="23"/>
                    <a:pt x="490" y="23"/>
                    <a:pt x="490" y="23"/>
                  </a:cubicBezTo>
                  <a:cubicBezTo>
                    <a:pt x="500" y="19"/>
                    <a:pt x="500" y="19"/>
                    <a:pt x="500" y="19"/>
                  </a:cubicBezTo>
                  <a:cubicBezTo>
                    <a:pt x="502" y="19"/>
                    <a:pt x="502" y="19"/>
                    <a:pt x="502" y="19"/>
                  </a:cubicBezTo>
                  <a:close/>
                  <a:moveTo>
                    <a:pt x="524" y="26"/>
                  </a:moveTo>
                  <a:cubicBezTo>
                    <a:pt x="528" y="21"/>
                    <a:pt x="532" y="19"/>
                    <a:pt x="535" y="19"/>
                  </a:cubicBezTo>
                  <a:cubicBezTo>
                    <a:pt x="536" y="19"/>
                    <a:pt x="538" y="19"/>
                    <a:pt x="540" y="20"/>
                  </a:cubicBezTo>
                  <a:cubicBezTo>
                    <a:pt x="541" y="21"/>
                    <a:pt x="542" y="22"/>
                    <a:pt x="543" y="24"/>
                  </a:cubicBezTo>
                  <a:cubicBezTo>
                    <a:pt x="543" y="26"/>
                    <a:pt x="544" y="28"/>
                    <a:pt x="544" y="31"/>
                  </a:cubicBezTo>
                  <a:cubicBezTo>
                    <a:pt x="544" y="46"/>
                    <a:pt x="544" y="46"/>
                    <a:pt x="544" y="46"/>
                  </a:cubicBezTo>
                  <a:cubicBezTo>
                    <a:pt x="544" y="48"/>
                    <a:pt x="544" y="49"/>
                    <a:pt x="544" y="50"/>
                  </a:cubicBezTo>
                  <a:cubicBezTo>
                    <a:pt x="544" y="51"/>
                    <a:pt x="545" y="51"/>
                    <a:pt x="545" y="52"/>
                  </a:cubicBezTo>
                  <a:cubicBezTo>
                    <a:pt x="546" y="52"/>
                    <a:pt x="547" y="52"/>
                    <a:pt x="548" y="52"/>
                  </a:cubicBezTo>
                  <a:cubicBezTo>
                    <a:pt x="548" y="53"/>
                    <a:pt x="548" y="53"/>
                    <a:pt x="548" y="53"/>
                  </a:cubicBezTo>
                  <a:cubicBezTo>
                    <a:pt x="532" y="53"/>
                    <a:pt x="532" y="53"/>
                    <a:pt x="532" y="53"/>
                  </a:cubicBezTo>
                  <a:cubicBezTo>
                    <a:pt x="532" y="52"/>
                    <a:pt x="532" y="52"/>
                    <a:pt x="532" y="52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35" y="52"/>
                    <a:pt x="536" y="52"/>
                    <a:pt x="536" y="51"/>
                  </a:cubicBezTo>
                  <a:cubicBezTo>
                    <a:pt x="537" y="51"/>
                    <a:pt x="538" y="50"/>
                    <a:pt x="538" y="49"/>
                  </a:cubicBezTo>
                  <a:cubicBezTo>
                    <a:pt x="538" y="49"/>
                    <a:pt x="538" y="48"/>
                    <a:pt x="538" y="46"/>
                  </a:cubicBezTo>
                  <a:cubicBezTo>
                    <a:pt x="538" y="32"/>
                    <a:pt x="538" y="32"/>
                    <a:pt x="538" y="32"/>
                  </a:cubicBezTo>
                  <a:cubicBezTo>
                    <a:pt x="538" y="28"/>
                    <a:pt x="537" y="26"/>
                    <a:pt x="536" y="25"/>
                  </a:cubicBezTo>
                  <a:cubicBezTo>
                    <a:pt x="536" y="24"/>
                    <a:pt x="534" y="23"/>
                    <a:pt x="532" y="23"/>
                  </a:cubicBezTo>
                  <a:cubicBezTo>
                    <a:pt x="530" y="23"/>
                    <a:pt x="527" y="24"/>
                    <a:pt x="524" y="28"/>
                  </a:cubicBezTo>
                  <a:cubicBezTo>
                    <a:pt x="524" y="46"/>
                    <a:pt x="524" y="46"/>
                    <a:pt x="524" y="46"/>
                  </a:cubicBezTo>
                  <a:cubicBezTo>
                    <a:pt x="524" y="48"/>
                    <a:pt x="524" y="49"/>
                    <a:pt x="524" y="50"/>
                  </a:cubicBezTo>
                  <a:cubicBezTo>
                    <a:pt x="525" y="51"/>
                    <a:pt x="525" y="51"/>
                    <a:pt x="526" y="52"/>
                  </a:cubicBezTo>
                  <a:cubicBezTo>
                    <a:pt x="526" y="52"/>
                    <a:pt x="527" y="52"/>
                    <a:pt x="529" y="52"/>
                  </a:cubicBezTo>
                  <a:cubicBezTo>
                    <a:pt x="529" y="53"/>
                    <a:pt x="529" y="53"/>
                    <a:pt x="529" y="53"/>
                  </a:cubicBezTo>
                  <a:cubicBezTo>
                    <a:pt x="513" y="53"/>
                    <a:pt x="513" y="53"/>
                    <a:pt x="513" y="53"/>
                  </a:cubicBezTo>
                  <a:cubicBezTo>
                    <a:pt x="513" y="52"/>
                    <a:pt x="513" y="52"/>
                    <a:pt x="513" y="52"/>
                  </a:cubicBezTo>
                  <a:cubicBezTo>
                    <a:pt x="514" y="52"/>
                    <a:pt x="514" y="52"/>
                    <a:pt x="514" y="52"/>
                  </a:cubicBezTo>
                  <a:cubicBezTo>
                    <a:pt x="516" y="52"/>
                    <a:pt x="517" y="52"/>
                    <a:pt x="517" y="51"/>
                  </a:cubicBezTo>
                  <a:cubicBezTo>
                    <a:pt x="518" y="50"/>
                    <a:pt x="518" y="48"/>
                    <a:pt x="518" y="46"/>
                  </a:cubicBezTo>
                  <a:cubicBezTo>
                    <a:pt x="518" y="33"/>
                    <a:pt x="518" y="33"/>
                    <a:pt x="518" y="33"/>
                  </a:cubicBezTo>
                  <a:cubicBezTo>
                    <a:pt x="518" y="29"/>
                    <a:pt x="518" y="26"/>
                    <a:pt x="518" y="25"/>
                  </a:cubicBezTo>
                  <a:cubicBezTo>
                    <a:pt x="518" y="24"/>
                    <a:pt x="517" y="24"/>
                    <a:pt x="517" y="23"/>
                  </a:cubicBezTo>
                  <a:cubicBezTo>
                    <a:pt x="516" y="23"/>
                    <a:pt x="516" y="23"/>
                    <a:pt x="515" y="23"/>
                  </a:cubicBezTo>
                  <a:cubicBezTo>
                    <a:pt x="514" y="23"/>
                    <a:pt x="514" y="23"/>
                    <a:pt x="513" y="23"/>
                  </a:cubicBezTo>
                  <a:cubicBezTo>
                    <a:pt x="512" y="22"/>
                    <a:pt x="512" y="22"/>
                    <a:pt x="512" y="22"/>
                  </a:cubicBezTo>
                  <a:cubicBezTo>
                    <a:pt x="522" y="18"/>
                    <a:pt x="522" y="18"/>
                    <a:pt x="522" y="18"/>
                  </a:cubicBezTo>
                  <a:cubicBezTo>
                    <a:pt x="524" y="18"/>
                    <a:pt x="524" y="18"/>
                    <a:pt x="524" y="18"/>
                  </a:cubicBezTo>
                  <a:cubicBezTo>
                    <a:pt x="524" y="26"/>
                    <a:pt x="524" y="26"/>
                    <a:pt x="524" y="26"/>
                  </a:cubicBezTo>
                  <a:close/>
                  <a:moveTo>
                    <a:pt x="573" y="49"/>
                  </a:moveTo>
                  <a:cubicBezTo>
                    <a:pt x="570" y="52"/>
                    <a:pt x="568" y="53"/>
                    <a:pt x="567" y="54"/>
                  </a:cubicBezTo>
                  <a:cubicBezTo>
                    <a:pt x="566" y="54"/>
                    <a:pt x="564" y="54"/>
                    <a:pt x="563" y="54"/>
                  </a:cubicBezTo>
                  <a:cubicBezTo>
                    <a:pt x="560" y="54"/>
                    <a:pt x="559" y="54"/>
                    <a:pt x="557" y="52"/>
                  </a:cubicBezTo>
                  <a:cubicBezTo>
                    <a:pt x="556" y="50"/>
                    <a:pt x="555" y="48"/>
                    <a:pt x="555" y="46"/>
                  </a:cubicBezTo>
                  <a:cubicBezTo>
                    <a:pt x="555" y="44"/>
                    <a:pt x="556" y="42"/>
                    <a:pt x="556" y="41"/>
                  </a:cubicBezTo>
                  <a:cubicBezTo>
                    <a:pt x="557" y="40"/>
                    <a:pt x="559" y="38"/>
                    <a:pt x="562" y="36"/>
                  </a:cubicBezTo>
                  <a:cubicBezTo>
                    <a:pt x="564" y="35"/>
                    <a:pt x="568" y="33"/>
                    <a:pt x="574" y="31"/>
                  </a:cubicBezTo>
                  <a:cubicBezTo>
                    <a:pt x="574" y="30"/>
                    <a:pt x="574" y="30"/>
                    <a:pt x="574" y="30"/>
                  </a:cubicBezTo>
                  <a:cubicBezTo>
                    <a:pt x="574" y="26"/>
                    <a:pt x="573" y="24"/>
                    <a:pt x="572" y="23"/>
                  </a:cubicBezTo>
                  <a:cubicBezTo>
                    <a:pt x="571" y="22"/>
                    <a:pt x="570" y="21"/>
                    <a:pt x="568" y="21"/>
                  </a:cubicBezTo>
                  <a:cubicBezTo>
                    <a:pt x="566" y="21"/>
                    <a:pt x="565" y="21"/>
                    <a:pt x="564" y="22"/>
                  </a:cubicBezTo>
                  <a:cubicBezTo>
                    <a:pt x="563" y="23"/>
                    <a:pt x="563" y="24"/>
                    <a:pt x="563" y="25"/>
                  </a:cubicBezTo>
                  <a:cubicBezTo>
                    <a:pt x="563" y="27"/>
                    <a:pt x="563" y="27"/>
                    <a:pt x="563" y="27"/>
                  </a:cubicBezTo>
                  <a:cubicBezTo>
                    <a:pt x="563" y="28"/>
                    <a:pt x="562" y="29"/>
                    <a:pt x="562" y="30"/>
                  </a:cubicBezTo>
                  <a:cubicBezTo>
                    <a:pt x="562" y="30"/>
                    <a:pt x="561" y="30"/>
                    <a:pt x="560" y="30"/>
                  </a:cubicBezTo>
                  <a:cubicBezTo>
                    <a:pt x="559" y="30"/>
                    <a:pt x="558" y="30"/>
                    <a:pt x="558" y="30"/>
                  </a:cubicBezTo>
                  <a:cubicBezTo>
                    <a:pt x="558" y="29"/>
                    <a:pt x="557" y="28"/>
                    <a:pt x="557" y="27"/>
                  </a:cubicBezTo>
                  <a:cubicBezTo>
                    <a:pt x="557" y="25"/>
                    <a:pt x="558" y="23"/>
                    <a:pt x="560" y="21"/>
                  </a:cubicBezTo>
                  <a:cubicBezTo>
                    <a:pt x="562" y="19"/>
                    <a:pt x="566" y="18"/>
                    <a:pt x="569" y="18"/>
                  </a:cubicBezTo>
                  <a:cubicBezTo>
                    <a:pt x="572" y="18"/>
                    <a:pt x="574" y="18"/>
                    <a:pt x="576" y="20"/>
                  </a:cubicBezTo>
                  <a:cubicBezTo>
                    <a:pt x="578" y="20"/>
                    <a:pt x="579" y="22"/>
                    <a:pt x="580" y="23"/>
                  </a:cubicBezTo>
                  <a:cubicBezTo>
                    <a:pt x="580" y="24"/>
                    <a:pt x="580" y="26"/>
                    <a:pt x="580" y="30"/>
                  </a:cubicBezTo>
                  <a:cubicBezTo>
                    <a:pt x="580" y="41"/>
                    <a:pt x="580" y="41"/>
                    <a:pt x="580" y="41"/>
                  </a:cubicBezTo>
                  <a:cubicBezTo>
                    <a:pt x="580" y="44"/>
                    <a:pt x="580" y="46"/>
                    <a:pt x="580" y="47"/>
                  </a:cubicBezTo>
                  <a:cubicBezTo>
                    <a:pt x="580" y="48"/>
                    <a:pt x="581" y="48"/>
                    <a:pt x="581" y="49"/>
                  </a:cubicBezTo>
                  <a:cubicBezTo>
                    <a:pt x="581" y="49"/>
                    <a:pt x="581" y="49"/>
                    <a:pt x="582" y="49"/>
                  </a:cubicBezTo>
                  <a:cubicBezTo>
                    <a:pt x="582" y="49"/>
                    <a:pt x="582" y="49"/>
                    <a:pt x="583" y="49"/>
                  </a:cubicBezTo>
                  <a:cubicBezTo>
                    <a:pt x="583" y="48"/>
                    <a:pt x="584" y="48"/>
                    <a:pt x="586" y="46"/>
                  </a:cubicBezTo>
                  <a:cubicBezTo>
                    <a:pt x="586" y="48"/>
                    <a:pt x="586" y="48"/>
                    <a:pt x="586" y="48"/>
                  </a:cubicBezTo>
                  <a:cubicBezTo>
                    <a:pt x="583" y="52"/>
                    <a:pt x="580" y="54"/>
                    <a:pt x="578" y="54"/>
                  </a:cubicBezTo>
                  <a:cubicBezTo>
                    <a:pt x="577" y="54"/>
                    <a:pt x="576" y="53"/>
                    <a:pt x="575" y="52"/>
                  </a:cubicBezTo>
                  <a:cubicBezTo>
                    <a:pt x="574" y="52"/>
                    <a:pt x="573" y="51"/>
                    <a:pt x="573" y="49"/>
                  </a:cubicBezTo>
                  <a:close/>
                  <a:moveTo>
                    <a:pt x="573" y="46"/>
                  </a:moveTo>
                  <a:cubicBezTo>
                    <a:pt x="573" y="34"/>
                    <a:pt x="573" y="34"/>
                    <a:pt x="573" y="34"/>
                  </a:cubicBezTo>
                  <a:cubicBezTo>
                    <a:pt x="570" y="35"/>
                    <a:pt x="567" y="36"/>
                    <a:pt x="566" y="37"/>
                  </a:cubicBezTo>
                  <a:cubicBezTo>
                    <a:pt x="564" y="38"/>
                    <a:pt x="563" y="39"/>
                    <a:pt x="562" y="40"/>
                  </a:cubicBezTo>
                  <a:cubicBezTo>
                    <a:pt x="562" y="42"/>
                    <a:pt x="561" y="43"/>
                    <a:pt x="561" y="44"/>
                  </a:cubicBezTo>
                  <a:cubicBezTo>
                    <a:pt x="561" y="46"/>
                    <a:pt x="562" y="48"/>
                    <a:pt x="563" y="49"/>
                  </a:cubicBezTo>
                  <a:cubicBezTo>
                    <a:pt x="564" y="50"/>
                    <a:pt x="565" y="50"/>
                    <a:pt x="566" y="50"/>
                  </a:cubicBezTo>
                  <a:cubicBezTo>
                    <a:pt x="568" y="50"/>
                    <a:pt x="570" y="49"/>
                    <a:pt x="573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0" name="Freeform 36"/>
            <p:cNvSpPr>
              <a:spLocks noEditPoints="1"/>
            </p:cNvSpPr>
            <p:nvPr userDrawn="1"/>
          </p:nvSpPr>
          <p:spPr bwMode="auto">
            <a:xfrm>
              <a:off x="9304417" y="4596096"/>
              <a:ext cx="2255842" cy="300036"/>
            </a:xfrm>
            <a:custGeom>
              <a:avLst/>
              <a:gdLst>
                <a:gd name="T0" fmla="*/ 1465 w 1513"/>
                <a:gd name="T1" fmla="*/ 107 h 200"/>
                <a:gd name="T2" fmla="*/ 1416 w 1513"/>
                <a:gd name="T3" fmla="*/ 130 h 200"/>
                <a:gd name="T4" fmla="*/ 1450 w 1513"/>
                <a:gd name="T5" fmla="*/ 47 h 200"/>
                <a:gd name="T6" fmla="*/ 1458 w 1513"/>
                <a:gd name="T7" fmla="*/ 70 h 200"/>
                <a:gd name="T8" fmla="*/ 1467 w 1513"/>
                <a:gd name="T9" fmla="*/ 146 h 200"/>
                <a:gd name="T10" fmla="*/ 1410 w 1513"/>
                <a:gd name="T11" fmla="*/ 171 h 200"/>
                <a:gd name="T12" fmla="*/ 1408 w 1513"/>
                <a:gd name="T13" fmla="*/ 153 h 200"/>
                <a:gd name="T14" fmla="*/ 1272 w 1513"/>
                <a:gd name="T15" fmla="*/ 125 h 200"/>
                <a:gd name="T16" fmla="*/ 1257 w 1513"/>
                <a:gd name="T17" fmla="*/ 79 h 200"/>
                <a:gd name="T18" fmla="*/ 1298 w 1513"/>
                <a:gd name="T19" fmla="*/ 59 h 200"/>
                <a:gd name="T20" fmla="*/ 1220 w 1513"/>
                <a:gd name="T21" fmla="*/ 139 h 200"/>
                <a:gd name="T22" fmla="*/ 1112 w 1513"/>
                <a:gd name="T23" fmla="*/ 16 h 200"/>
                <a:gd name="T24" fmla="*/ 1064 w 1513"/>
                <a:gd name="T25" fmla="*/ 107 h 200"/>
                <a:gd name="T26" fmla="*/ 1074 w 1513"/>
                <a:gd name="T27" fmla="*/ 95 h 200"/>
                <a:gd name="T28" fmla="*/ 1096 w 1513"/>
                <a:gd name="T29" fmla="*/ 49 h 200"/>
                <a:gd name="T30" fmla="*/ 1098 w 1513"/>
                <a:gd name="T31" fmla="*/ 84 h 200"/>
                <a:gd name="T32" fmla="*/ 1101 w 1513"/>
                <a:gd name="T33" fmla="*/ 154 h 200"/>
                <a:gd name="T34" fmla="*/ 1038 w 1513"/>
                <a:gd name="T35" fmla="*/ 172 h 200"/>
                <a:gd name="T36" fmla="*/ 862 w 1513"/>
                <a:gd name="T37" fmla="*/ 136 h 200"/>
                <a:gd name="T38" fmla="*/ 895 w 1513"/>
                <a:gd name="T39" fmla="*/ 103 h 200"/>
                <a:gd name="T40" fmla="*/ 856 w 1513"/>
                <a:gd name="T41" fmla="*/ 83 h 200"/>
                <a:gd name="T42" fmla="*/ 873 w 1513"/>
                <a:gd name="T43" fmla="*/ 80 h 200"/>
                <a:gd name="T44" fmla="*/ 905 w 1513"/>
                <a:gd name="T45" fmla="*/ 38 h 200"/>
                <a:gd name="T46" fmla="*/ 908 w 1513"/>
                <a:gd name="T47" fmla="*/ 83 h 200"/>
                <a:gd name="T48" fmla="*/ 874 w 1513"/>
                <a:gd name="T49" fmla="*/ 168 h 200"/>
                <a:gd name="T50" fmla="*/ 809 w 1513"/>
                <a:gd name="T51" fmla="*/ 149 h 200"/>
                <a:gd name="T52" fmla="*/ 704 w 1513"/>
                <a:gd name="T53" fmla="*/ 45 h 200"/>
                <a:gd name="T54" fmla="*/ 658 w 1513"/>
                <a:gd name="T55" fmla="*/ 45 h 200"/>
                <a:gd name="T56" fmla="*/ 694 w 1513"/>
                <a:gd name="T57" fmla="*/ 50 h 200"/>
                <a:gd name="T58" fmla="*/ 705 w 1513"/>
                <a:gd name="T59" fmla="*/ 55 h 200"/>
                <a:gd name="T60" fmla="*/ 697 w 1513"/>
                <a:gd name="T61" fmla="*/ 139 h 200"/>
                <a:gd name="T62" fmla="*/ 662 w 1513"/>
                <a:gd name="T63" fmla="*/ 179 h 200"/>
                <a:gd name="T64" fmla="*/ 686 w 1513"/>
                <a:gd name="T65" fmla="*/ 141 h 200"/>
                <a:gd name="T66" fmla="*/ 720 w 1513"/>
                <a:gd name="T67" fmla="*/ 90 h 200"/>
                <a:gd name="T68" fmla="*/ 540 w 1513"/>
                <a:gd name="T69" fmla="*/ 92 h 200"/>
                <a:gd name="T70" fmla="*/ 491 w 1513"/>
                <a:gd name="T71" fmla="*/ 115 h 200"/>
                <a:gd name="T72" fmla="*/ 466 w 1513"/>
                <a:gd name="T73" fmla="*/ 70 h 200"/>
                <a:gd name="T74" fmla="*/ 444 w 1513"/>
                <a:gd name="T75" fmla="*/ 90 h 200"/>
                <a:gd name="T76" fmla="*/ 426 w 1513"/>
                <a:gd name="T77" fmla="*/ 96 h 200"/>
                <a:gd name="T78" fmla="*/ 414 w 1513"/>
                <a:gd name="T79" fmla="*/ 90 h 200"/>
                <a:gd name="T80" fmla="*/ 502 w 1513"/>
                <a:gd name="T81" fmla="*/ 43 h 200"/>
                <a:gd name="T82" fmla="*/ 560 w 1513"/>
                <a:gd name="T83" fmla="*/ 85 h 200"/>
                <a:gd name="T84" fmla="*/ 520 w 1513"/>
                <a:gd name="T85" fmla="*/ 187 h 200"/>
                <a:gd name="T86" fmla="*/ 465 w 1513"/>
                <a:gd name="T87" fmla="*/ 119 h 200"/>
                <a:gd name="T88" fmla="*/ 442 w 1513"/>
                <a:gd name="T89" fmla="*/ 153 h 200"/>
                <a:gd name="T90" fmla="*/ 282 w 1513"/>
                <a:gd name="T91" fmla="*/ 98 h 200"/>
                <a:gd name="T92" fmla="*/ 259 w 1513"/>
                <a:gd name="T93" fmla="*/ 93 h 200"/>
                <a:gd name="T94" fmla="*/ 226 w 1513"/>
                <a:gd name="T95" fmla="*/ 158 h 200"/>
                <a:gd name="T96" fmla="*/ 307 w 1513"/>
                <a:gd name="T97" fmla="*/ 43 h 200"/>
                <a:gd name="T98" fmla="*/ 290 w 1513"/>
                <a:gd name="T99" fmla="*/ 120 h 200"/>
                <a:gd name="T100" fmla="*/ 234 w 1513"/>
                <a:gd name="T101" fmla="*/ 93 h 200"/>
                <a:gd name="T102" fmla="*/ 205 w 1513"/>
                <a:gd name="T103" fmla="*/ 107 h 200"/>
                <a:gd name="T104" fmla="*/ 226 w 1513"/>
                <a:gd name="T105" fmla="*/ 171 h 200"/>
                <a:gd name="T106" fmla="*/ 101 w 1513"/>
                <a:gd name="T107" fmla="*/ 63 h 200"/>
                <a:gd name="T108" fmla="*/ 32 w 1513"/>
                <a:gd name="T109" fmla="*/ 94 h 200"/>
                <a:gd name="T110" fmla="*/ 58 w 1513"/>
                <a:gd name="T111" fmla="*/ 7 h 200"/>
                <a:gd name="T112" fmla="*/ 104 w 1513"/>
                <a:gd name="T113" fmla="*/ 90 h 200"/>
                <a:gd name="T114" fmla="*/ 48 w 1513"/>
                <a:gd name="T115" fmla="*/ 152 h 200"/>
                <a:gd name="T116" fmla="*/ 3 w 1513"/>
                <a:gd name="T117" fmla="*/ 66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513" h="200">
                  <a:moveTo>
                    <a:pt x="1410" y="31"/>
                  </a:moveTo>
                  <a:cubicBezTo>
                    <a:pt x="1410" y="28"/>
                    <a:pt x="1410" y="26"/>
                    <a:pt x="1410" y="23"/>
                  </a:cubicBezTo>
                  <a:cubicBezTo>
                    <a:pt x="1418" y="21"/>
                    <a:pt x="1413" y="3"/>
                    <a:pt x="1421" y="0"/>
                  </a:cubicBezTo>
                  <a:cubicBezTo>
                    <a:pt x="1424" y="0"/>
                    <a:pt x="1424" y="0"/>
                    <a:pt x="1424" y="0"/>
                  </a:cubicBezTo>
                  <a:cubicBezTo>
                    <a:pt x="1425" y="3"/>
                    <a:pt x="1427" y="7"/>
                    <a:pt x="1428" y="11"/>
                  </a:cubicBezTo>
                  <a:cubicBezTo>
                    <a:pt x="1428" y="13"/>
                    <a:pt x="1428" y="15"/>
                    <a:pt x="1428" y="17"/>
                  </a:cubicBezTo>
                  <a:cubicBezTo>
                    <a:pt x="1431" y="30"/>
                    <a:pt x="1429" y="36"/>
                    <a:pt x="1427" y="47"/>
                  </a:cubicBezTo>
                  <a:cubicBezTo>
                    <a:pt x="1414" y="49"/>
                    <a:pt x="1415" y="38"/>
                    <a:pt x="1410" y="31"/>
                  </a:cubicBezTo>
                  <a:close/>
                  <a:moveTo>
                    <a:pt x="1442" y="122"/>
                  </a:moveTo>
                  <a:cubicBezTo>
                    <a:pt x="1442" y="107"/>
                    <a:pt x="1454" y="110"/>
                    <a:pt x="1465" y="107"/>
                  </a:cubicBezTo>
                  <a:cubicBezTo>
                    <a:pt x="1470" y="105"/>
                    <a:pt x="1478" y="101"/>
                    <a:pt x="1482" y="97"/>
                  </a:cubicBezTo>
                  <a:cubicBezTo>
                    <a:pt x="1484" y="95"/>
                    <a:pt x="1484" y="93"/>
                    <a:pt x="1486" y="91"/>
                  </a:cubicBezTo>
                  <a:cubicBezTo>
                    <a:pt x="1485" y="90"/>
                    <a:pt x="1485" y="88"/>
                    <a:pt x="1484" y="87"/>
                  </a:cubicBezTo>
                  <a:cubicBezTo>
                    <a:pt x="1482" y="86"/>
                    <a:pt x="1479" y="83"/>
                    <a:pt x="1477" y="83"/>
                  </a:cubicBezTo>
                  <a:cubicBezTo>
                    <a:pt x="1474" y="81"/>
                    <a:pt x="1470" y="82"/>
                    <a:pt x="1468" y="81"/>
                  </a:cubicBezTo>
                  <a:cubicBezTo>
                    <a:pt x="1452" y="83"/>
                    <a:pt x="1429" y="95"/>
                    <a:pt x="1424" y="105"/>
                  </a:cubicBezTo>
                  <a:cubicBezTo>
                    <a:pt x="1424" y="108"/>
                    <a:pt x="1424" y="111"/>
                    <a:pt x="1424" y="113"/>
                  </a:cubicBezTo>
                  <a:cubicBezTo>
                    <a:pt x="1426" y="115"/>
                    <a:pt x="1428" y="117"/>
                    <a:pt x="1430" y="119"/>
                  </a:cubicBezTo>
                  <a:cubicBezTo>
                    <a:pt x="1430" y="126"/>
                    <a:pt x="1430" y="134"/>
                    <a:pt x="1422" y="135"/>
                  </a:cubicBezTo>
                  <a:cubicBezTo>
                    <a:pt x="1420" y="133"/>
                    <a:pt x="1418" y="132"/>
                    <a:pt x="1416" y="130"/>
                  </a:cubicBezTo>
                  <a:cubicBezTo>
                    <a:pt x="1414" y="132"/>
                    <a:pt x="1413" y="133"/>
                    <a:pt x="1409" y="132"/>
                  </a:cubicBezTo>
                  <a:cubicBezTo>
                    <a:pt x="1407" y="128"/>
                    <a:pt x="1397" y="105"/>
                    <a:pt x="1398" y="102"/>
                  </a:cubicBezTo>
                  <a:cubicBezTo>
                    <a:pt x="1399" y="99"/>
                    <a:pt x="1405" y="97"/>
                    <a:pt x="1408" y="96"/>
                  </a:cubicBezTo>
                  <a:cubicBezTo>
                    <a:pt x="1414" y="93"/>
                    <a:pt x="1418" y="86"/>
                    <a:pt x="1423" y="82"/>
                  </a:cubicBezTo>
                  <a:cubicBezTo>
                    <a:pt x="1426" y="80"/>
                    <a:pt x="1430" y="80"/>
                    <a:pt x="1433" y="79"/>
                  </a:cubicBezTo>
                  <a:cubicBezTo>
                    <a:pt x="1441" y="75"/>
                    <a:pt x="1447" y="65"/>
                    <a:pt x="1454" y="59"/>
                  </a:cubicBezTo>
                  <a:cubicBezTo>
                    <a:pt x="1462" y="51"/>
                    <a:pt x="1472" y="50"/>
                    <a:pt x="1478" y="41"/>
                  </a:cubicBezTo>
                  <a:cubicBezTo>
                    <a:pt x="1478" y="41"/>
                    <a:pt x="1478" y="41"/>
                    <a:pt x="1478" y="40"/>
                  </a:cubicBezTo>
                  <a:cubicBezTo>
                    <a:pt x="1477" y="40"/>
                    <a:pt x="1477" y="40"/>
                    <a:pt x="1477" y="40"/>
                  </a:cubicBezTo>
                  <a:cubicBezTo>
                    <a:pt x="1472" y="45"/>
                    <a:pt x="1459" y="54"/>
                    <a:pt x="1450" y="47"/>
                  </a:cubicBezTo>
                  <a:cubicBezTo>
                    <a:pt x="1446" y="45"/>
                    <a:pt x="1447" y="40"/>
                    <a:pt x="1444" y="37"/>
                  </a:cubicBezTo>
                  <a:cubicBezTo>
                    <a:pt x="1443" y="35"/>
                    <a:pt x="1440" y="34"/>
                    <a:pt x="1440" y="31"/>
                  </a:cubicBezTo>
                  <a:cubicBezTo>
                    <a:pt x="1440" y="29"/>
                    <a:pt x="1441" y="28"/>
                    <a:pt x="1441" y="27"/>
                  </a:cubicBezTo>
                  <a:cubicBezTo>
                    <a:pt x="1447" y="27"/>
                    <a:pt x="1459" y="35"/>
                    <a:pt x="1462" y="38"/>
                  </a:cubicBezTo>
                  <a:cubicBezTo>
                    <a:pt x="1471" y="35"/>
                    <a:pt x="1480" y="33"/>
                    <a:pt x="1488" y="28"/>
                  </a:cubicBezTo>
                  <a:cubicBezTo>
                    <a:pt x="1491" y="26"/>
                    <a:pt x="1496" y="30"/>
                    <a:pt x="1498" y="29"/>
                  </a:cubicBezTo>
                  <a:cubicBezTo>
                    <a:pt x="1502" y="32"/>
                    <a:pt x="1508" y="48"/>
                    <a:pt x="1500" y="52"/>
                  </a:cubicBezTo>
                  <a:cubicBezTo>
                    <a:pt x="1496" y="53"/>
                    <a:pt x="1490" y="53"/>
                    <a:pt x="1486" y="54"/>
                  </a:cubicBezTo>
                  <a:cubicBezTo>
                    <a:pt x="1476" y="56"/>
                    <a:pt x="1464" y="63"/>
                    <a:pt x="1457" y="69"/>
                  </a:cubicBezTo>
                  <a:cubicBezTo>
                    <a:pt x="1457" y="69"/>
                    <a:pt x="1458" y="69"/>
                    <a:pt x="1458" y="70"/>
                  </a:cubicBezTo>
                  <a:cubicBezTo>
                    <a:pt x="1458" y="70"/>
                    <a:pt x="1458" y="70"/>
                    <a:pt x="1458" y="70"/>
                  </a:cubicBezTo>
                  <a:cubicBezTo>
                    <a:pt x="1462" y="71"/>
                    <a:pt x="1469" y="68"/>
                    <a:pt x="1474" y="71"/>
                  </a:cubicBezTo>
                  <a:cubicBezTo>
                    <a:pt x="1485" y="76"/>
                    <a:pt x="1500" y="81"/>
                    <a:pt x="1500" y="99"/>
                  </a:cubicBezTo>
                  <a:cubicBezTo>
                    <a:pt x="1497" y="100"/>
                    <a:pt x="1496" y="102"/>
                    <a:pt x="1494" y="103"/>
                  </a:cubicBezTo>
                  <a:cubicBezTo>
                    <a:pt x="1488" y="105"/>
                    <a:pt x="1482" y="105"/>
                    <a:pt x="1477" y="108"/>
                  </a:cubicBezTo>
                  <a:cubicBezTo>
                    <a:pt x="1477" y="109"/>
                    <a:pt x="1477" y="109"/>
                    <a:pt x="1477" y="110"/>
                  </a:cubicBezTo>
                  <a:cubicBezTo>
                    <a:pt x="1478" y="112"/>
                    <a:pt x="1479" y="113"/>
                    <a:pt x="1479" y="118"/>
                  </a:cubicBezTo>
                  <a:cubicBezTo>
                    <a:pt x="1477" y="119"/>
                    <a:pt x="1478" y="122"/>
                    <a:pt x="1476" y="123"/>
                  </a:cubicBezTo>
                  <a:cubicBezTo>
                    <a:pt x="1472" y="130"/>
                    <a:pt x="1465" y="135"/>
                    <a:pt x="1463" y="142"/>
                  </a:cubicBezTo>
                  <a:cubicBezTo>
                    <a:pt x="1464" y="143"/>
                    <a:pt x="1466" y="145"/>
                    <a:pt x="1467" y="146"/>
                  </a:cubicBezTo>
                  <a:cubicBezTo>
                    <a:pt x="1476" y="149"/>
                    <a:pt x="1513" y="129"/>
                    <a:pt x="1508" y="151"/>
                  </a:cubicBezTo>
                  <a:cubicBezTo>
                    <a:pt x="1507" y="154"/>
                    <a:pt x="1505" y="156"/>
                    <a:pt x="1504" y="158"/>
                  </a:cubicBezTo>
                  <a:cubicBezTo>
                    <a:pt x="1500" y="158"/>
                    <a:pt x="1498" y="157"/>
                    <a:pt x="1495" y="157"/>
                  </a:cubicBezTo>
                  <a:cubicBezTo>
                    <a:pt x="1490" y="155"/>
                    <a:pt x="1472" y="161"/>
                    <a:pt x="1469" y="163"/>
                  </a:cubicBezTo>
                  <a:cubicBezTo>
                    <a:pt x="1470" y="169"/>
                    <a:pt x="1471" y="175"/>
                    <a:pt x="1471" y="182"/>
                  </a:cubicBezTo>
                  <a:cubicBezTo>
                    <a:pt x="1469" y="183"/>
                    <a:pt x="1469" y="185"/>
                    <a:pt x="1468" y="186"/>
                  </a:cubicBezTo>
                  <a:cubicBezTo>
                    <a:pt x="1465" y="188"/>
                    <a:pt x="1462" y="187"/>
                    <a:pt x="1458" y="189"/>
                  </a:cubicBezTo>
                  <a:cubicBezTo>
                    <a:pt x="1456" y="190"/>
                    <a:pt x="1453" y="193"/>
                    <a:pt x="1450" y="193"/>
                  </a:cubicBezTo>
                  <a:cubicBezTo>
                    <a:pt x="1432" y="200"/>
                    <a:pt x="1414" y="183"/>
                    <a:pt x="1410" y="171"/>
                  </a:cubicBezTo>
                  <a:cubicBezTo>
                    <a:pt x="1410" y="171"/>
                    <a:pt x="1410" y="171"/>
                    <a:pt x="1410" y="171"/>
                  </a:cubicBezTo>
                  <a:cubicBezTo>
                    <a:pt x="1416" y="171"/>
                    <a:pt x="1423" y="177"/>
                    <a:pt x="1428" y="179"/>
                  </a:cubicBezTo>
                  <a:cubicBezTo>
                    <a:pt x="1430" y="179"/>
                    <a:pt x="1433" y="179"/>
                    <a:pt x="1435" y="179"/>
                  </a:cubicBezTo>
                  <a:cubicBezTo>
                    <a:pt x="1449" y="179"/>
                    <a:pt x="1457" y="174"/>
                    <a:pt x="1463" y="165"/>
                  </a:cubicBezTo>
                  <a:cubicBezTo>
                    <a:pt x="1463" y="164"/>
                    <a:pt x="1463" y="163"/>
                    <a:pt x="1463" y="162"/>
                  </a:cubicBezTo>
                  <a:cubicBezTo>
                    <a:pt x="1462" y="162"/>
                    <a:pt x="1461" y="161"/>
                    <a:pt x="1460" y="161"/>
                  </a:cubicBezTo>
                  <a:cubicBezTo>
                    <a:pt x="1453" y="158"/>
                    <a:pt x="1440" y="165"/>
                    <a:pt x="1434" y="166"/>
                  </a:cubicBezTo>
                  <a:cubicBezTo>
                    <a:pt x="1428" y="167"/>
                    <a:pt x="1413" y="167"/>
                    <a:pt x="1408" y="164"/>
                  </a:cubicBezTo>
                  <a:cubicBezTo>
                    <a:pt x="1406" y="163"/>
                    <a:pt x="1405" y="161"/>
                    <a:pt x="1404" y="160"/>
                  </a:cubicBezTo>
                  <a:cubicBezTo>
                    <a:pt x="1404" y="159"/>
                    <a:pt x="1404" y="157"/>
                    <a:pt x="1404" y="156"/>
                  </a:cubicBezTo>
                  <a:cubicBezTo>
                    <a:pt x="1406" y="155"/>
                    <a:pt x="1407" y="154"/>
                    <a:pt x="1408" y="153"/>
                  </a:cubicBezTo>
                  <a:cubicBezTo>
                    <a:pt x="1418" y="153"/>
                    <a:pt x="1426" y="153"/>
                    <a:pt x="1436" y="153"/>
                  </a:cubicBezTo>
                  <a:cubicBezTo>
                    <a:pt x="1438" y="152"/>
                    <a:pt x="1442" y="149"/>
                    <a:pt x="1444" y="149"/>
                  </a:cubicBezTo>
                  <a:cubicBezTo>
                    <a:pt x="1448" y="147"/>
                    <a:pt x="1452" y="148"/>
                    <a:pt x="1455" y="147"/>
                  </a:cubicBezTo>
                  <a:cubicBezTo>
                    <a:pt x="1456" y="146"/>
                    <a:pt x="1456" y="146"/>
                    <a:pt x="1457" y="145"/>
                  </a:cubicBezTo>
                  <a:cubicBezTo>
                    <a:pt x="1456" y="143"/>
                    <a:pt x="1454" y="139"/>
                    <a:pt x="1456" y="136"/>
                  </a:cubicBezTo>
                  <a:cubicBezTo>
                    <a:pt x="1458" y="129"/>
                    <a:pt x="1460" y="125"/>
                    <a:pt x="1464" y="118"/>
                  </a:cubicBezTo>
                  <a:cubicBezTo>
                    <a:pt x="1463" y="117"/>
                    <a:pt x="1462" y="117"/>
                    <a:pt x="1461" y="117"/>
                  </a:cubicBezTo>
                  <a:cubicBezTo>
                    <a:pt x="1455" y="118"/>
                    <a:pt x="1451" y="121"/>
                    <a:pt x="1442" y="122"/>
                  </a:cubicBezTo>
                  <a:close/>
                  <a:moveTo>
                    <a:pt x="1272" y="127"/>
                  </a:moveTo>
                  <a:cubicBezTo>
                    <a:pt x="1272" y="125"/>
                    <a:pt x="1271" y="126"/>
                    <a:pt x="1272" y="125"/>
                  </a:cubicBezTo>
                  <a:cubicBezTo>
                    <a:pt x="1274" y="119"/>
                    <a:pt x="1285" y="115"/>
                    <a:pt x="1292" y="119"/>
                  </a:cubicBezTo>
                  <a:cubicBezTo>
                    <a:pt x="1301" y="125"/>
                    <a:pt x="1318" y="137"/>
                    <a:pt x="1316" y="154"/>
                  </a:cubicBezTo>
                  <a:cubicBezTo>
                    <a:pt x="1310" y="157"/>
                    <a:pt x="1309" y="164"/>
                    <a:pt x="1298" y="164"/>
                  </a:cubicBezTo>
                  <a:cubicBezTo>
                    <a:pt x="1298" y="161"/>
                    <a:pt x="1294" y="159"/>
                    <a:pt x="1293" y="157"/>
                  </a:cubicBezTo>
                  <a:cubicBezTo>
                    <a:pt x="1292" y="155"/>
                    <a:pt x="1292" y="152"/>
                    <a:pt x="1291" y="149"/>
                  </a:cubicBezTo>
                  <a:cubicBezTo>
                    <a:pt x="1288" y="143"/>
                    <a:pt x="1279" y="128"/>
                    <a:pt x="1272" y="127"/>
                  </a:cubicBezTo>
                  <a:close/>
                  <a:moveTo>
                    <a:pt x="1216" y="87"/>
                  </a:moveTo>
                  <a:cubicBezTo>
                    <a:pt x="1216" y="86"/>
                    <a:pt x="1217" y="85"/>
                    <a:pt x="1217" y="84"/>
                  </a:cubicBezTo>
                  <a:cubicBezTo>
                    <a:pt x="1222" y="85"/>
                    <a:pt x="1227" y="86"/>
                    <a:pt x="1232" y="87"/>
                  </a:cubicBezTo>
                  <a:cubicBezTo>
                    <a:pt x="1237" y="89"/>
                    <a:pt x="1256" y="82"/>
                    <a:pt x="1257" y="79"/>
                  </a:cubicBezTo>
                  <a:cubicBezTo>
                    <a:pt x="1260" y="74"/>
                    <a:pt x="1260" y="41"/>
                    <a:pt x="1257" y="36"/>
                  </a:cubicBezTo>
                  <a:cubicBezTo>
                    <a:pt x="1255" y="31"/>
                    <a:pt x="1252" y="30"/>
                    <a:pt x="1252" y="23"/>
                  </a:cubicBezTo>
                  <a:cubicBezTo>
                    <a:pt x="1256" y="21"/>
                    <a:pt x="1256" y="20"/>
                    <a:pt x="1264" y="20"/>
                  </a:cubicBezTo>
                  <a:cubicBezTo>
                    <a:pt x="1272" y="26"/>
                    <a:pt x="1273" y="39"/>
                    <a:pt x="1273" y="54"/>
                  </a:cubicBezTo>
                  <a:cubicBezTo>
                    <a:pt x="1273" y="59"/>
                    <a:pt x="1271" y="74"/>
                    <a:pt x="1272" y="74"/>
                  </a:cubicBezTo>
                  <a:cubicBezTo>
                    <a:pt x="1276" y="75"/>
                    <a:pt x="1290" y="70"/>
                    <a:pt x="1293" y="68"/>
                  </a:cubicBezTo>
                  <a:cubicBezTo>
                    <a:pt x="1293" y="63"/>
                    <a:pt x="1292" y="61"/>
                    <a:pt x="1288" y="58"/>
                  </a:cubicBezTo>
                  <a:cubicBezTo>
                    <a:pt x="1288" y="57"/>
                    <a:pt x="1288" y="55"/>
                    <a:pt x="1288" y="53"/>
                  </a:cubicBezTo>
                  <a:cubicBezTo>
                    <a:pt x="1289" y="53"/>
                    <a:pt x="1290" y="54"/>
                    <a:pt x="1290" y="54"/>
                  </a:cubicBezTo>
                  <a:cubicBezTo>
                    <a:pt x="1293" y="55"/>
                    <a:pt x="1295" y="59"/>
                    <a:pt x="1298" y="59"/>
                  </a:cubicBezTo>
                  <a:cubicBezTo>
                    <a:pt x="1306" y="62"/>
                    <a:pt x="1314" y="60"/>
                    <a:pt x="1321" y="63"/>
                  </a:cubicBezTo>
                  <a:cubicBezTo>
                    <a:pt x="1322" y="64"/>
                    <a:pt x="1322" y="63"/>
                    <a:pt x="1322" y="65"/>
                  </a:cubicBezTo>
                  <a:cubicBezTo>
                    <a:pt x="1322" y="67"/>
                    <a:pt x="1322" y="69"/>
                    <a:pt x="1322" y="71"/>
                  </a:cubicBezTo>
                  <a:cubicBezTo>
                    <a:pt x="1321" y="71"/>
                    <a:pt x="1320" y="74"/>
                    <a:pt x="1319" y="75"/>
                  </a:cubicBezTo>
                  <a:cubicBezTo>
                    <a:pt x="1317" y="76"/>
                    <a:pt x="1310" y="75"/>
                    <a:pt x="1308" y="76"/>
                  </a:cubicBezTo>
                  <a:cubicBezTo>
                    <a:pt x="1301" y="79"/>
                    <a:pt x="1273" y="90"/>
                    <a:pt x="1268" y="95"/>
                  </a:cubicBezTo>
                  <a:cubicBezTo>
                    <a:pt x="1264" y="99"/>
                    <a:pt x="1266" y="105"/>
                    <a:pt x="1264" y="110"/>
                  </a:cubicBezTo>
                  <a:cubicBezTo>
                    <a:pt x="1260" y="123"/>
                    <a:pt x="1250" y="153"/>
                    <a:pt x="1232" y="145"/>
                  </a:cubicBezTo>
                  <a:cubicBezTo>
                    <a:pt x="1230" y="145"/>
                    <a:pt x="1229" y="145"/>
                    <a:pt x="1228" y="145"/>
                  </a:cubicBezTo>
                  <a:cubicBezTo>
                    <a:pt x="1225" y="143"/>
                    <a:pt x="1223" y="141"/>
                    <a:pt x="1220" y="139"/>
                  </a:cubicBezTo>
                  <a:cubicBezTo>
                    <a:pt x="1220" y="138"/>
                    <a:pt x="1220" y="137"/>
                    <a:pt x="1220" y="135"/>
                  </a:cubicBezTo>
                  <a:cubicBezTo>
                    <a:pt x="1222" y="135"/>
                    <a:pt x="1225" y="131"/>
                    <a:pt x="1227" y="130"/>
                  </a:cubicBezTo>
                  <a:cubicBezTo>
                    <a:pt x="1232" y="128"/>
                    <a:pt x="1236" y="129"/>
                    <a:pt x="1240" y="127"/>
                  </a:cubicBezTo>
                  <a:cubicBezTo>
                    <a:pt x="1246" y="125"/>
                    <a:pt x="1256" y="107"/>
                    <a:pt x="1254" y="101"/>
                  </a:cubicBezTo>
                  <a:cubicBezTo>
                    <a:pt x="1246" y="100"/>
                    <a:pt x="1236" y="101"/>
                    <a:pt x="1228" y="101"/>
                  </a:cubicBezTo>
                  <a:cubicBezTo>
                    <a:pt x="1225" y="98"/>
                    <a:pt x="1222" y="96"/>
                    <a:pt x="1219" y="93"/>
                  </a:cubicBezTo>
                  <a:cubicBezTo>
                    <a:pt x="1217" y="91"/>
                    <a:pt x="1217" y="88"/>
                    <a:pt x="1216" y="87"/>
                  </a:cubicBezTo>
                  <a:close/>
                  <a:moveTo>
                    <a:pt x="1110" y="21"/>
                  </a:moveTo>
                  <a:cubicBezTo>
                    <a:pt x="1110" y="20"/>
                    <a:pt x="1110" y="19"/>
                    <a:pt x="1110" y="17"/>
                  </a:cubicBezTo>
                  <a:cubicBezTo>
                    <a:pt x="1110" y="17"/>
                    <a:pt x="1111" y="16"/>
                    <a:pt x="1112" y="16"/>
                  </a:cubicBezTo>
                  <a:cubicBezTo>
                    <a:pt x="1124" y="17"/>
                    <a:pt x="1148" y="19"/>
                    <a:pt x="1147" y="35"/>
                  </a:cubicBezTo>
                  <a:cubicBezTo>
                    <a:pt x="1142" y="43"/>
                    <a:pt x="1140" y="49"/>
                    <a:pt x="1128" y="45"/>
                  </a:cubicBezTo>
                  <a:cubicBezTo>
                    <a:pt x="1127" y="43"/>
                    <a:pt x="1126" y="41"/>
                    <a:pt x="1124" y="39"/>
                  </a:cubicBezTo>
                  <a:cubicBezTo>
                    <a:pt x="1123" y="38"/>
                    <a:pt x="1121" y="38"/>
                    <a:pt x="1119" y="37"/>
                  </a:cubicBezTo>
                  <a:cubicBezTo>
                    <a:pt x="1119" y="31"/>
                    <a:pt x="1113" y="23"/>
                    <a:pt x="1110" y="21"/>
                  </a:cubicBezTo>
                  <a:close/>
                  <a:moveTo>
                    <a:pt x="1055" y="126"/>
                  </a:moveTo>
                  <a:cubicBezTo>
                    <a:pt x="1058" y="127"/>
                    <a:pt x="1062" y="127"/>
                    <a:pt x="1064" y="125"/>
                  </a:cubicBezTo>
                  <a:cubicBezTo>
                    <a:pt x="1066" y="124"/>
                    <a:pt x="1068" y="125"/>
                    <a:pt x="1070" y="123"/>
                  </a:cubicBezTo>
                  <a:cubicBezTo>
                    <a:pt x="1074" y="119"/>
                    <a:pt x="1070" y="109"/>
                    <a:pt x="1066" y="107"/>
                  </a:cubicBezTo>
                  <a:cubicBezTo>
                    <a:pt x="1066" y="107"/>
                    <a:pt x="1064" y="107"/>
                    <a:pt x="1064" y="107"/>
                  </a:cubicBezTo>
                  <a:cubicBezTo>
                    <a:pt x="1056" y="125"/>
                    <a:pt x="1056" y="125"/>
                    <a:pt x="1056" y="125"/>
                  </a:cubicBezTo>
                  <a:cubicBezTo>
                    <a:pt x="1056" y="125"/>
                    <a:pt x="1056" y="126"/>
                    <a:pt x="1055" y="126"/>
                  </a:cubicBezTo>
                  <a:close/>
                  <a:moveTo>
                    <a:pt x="1021" y="158"/>
                  </a:moveTo>
                  <a:cubicBezTo>
                    <a:pt x="1021" y="153"/>
                    <a:pt x="1024" y="148"/>
                    <a:pt x="1024" y="143"/>
                  </a:cubicBezTo>
                  <a:cubicBezTo>
                    <a:pt x="1025" y="140"/>
                    <a:pt x="1023" y="136"/>
                    <a:pt x="1024" y="133"/>
                  </a:cubicBezTo>
                  <a:cubicBezTo>
                    <a:pt x="1031" y="132"/>
                    <a:pt x="1042" y="114"/>
                    <a:pt x="1048" y="108"/>
                  </a:cubicBezTo>
                  <a:cubicBezTo>
                    <a:pt x="1051" y="106"/>
                    <a:pt x="1056" y="103"/>
                    <a:pt x="1059" y="102"/>
                  </a:cubicBezTo>
                  <a:cubicBezTo>
                    <a:pt x="1060" y="102"/>
                    <a:pt x="1062" y="102"/>
                    <a:pt x="1063" y="103"/>
                  </a:cubicBezTo>
                  <a:cubicBezTo>
                    <a:pt x="1068" y="104"/>
                    <a:pt x="1072" y="102"/>
                    <a:pt x="1075" y="101"/>
                  </a:cubicBezTo>
                  <a:cubicBezTo>
                    <a:pt x="1075" y="99"/>
                    <a:pt x="1075" y="97"/>
                    <a:pt x="1074" y="95"/>
                  </a:cubicBezTo>
                  <a:cubicBezTo>
                    <a:pt x="1074" y="95"/>
                    <a:pt x="1072" y="92"/>
                    <a:pt x="1072" y="93"/>
                  </a:cubicBezTo>
                  <a:cubicBezTo>
                    <a:pt x="1069" y="93"/>
                    <a:pt x="1067" y="96"/>
                    <a:pt x="1065" y="97"/>
                  </a:cubicBezTo>
                  <a:cubicBezTo>
                    <a:pt x="1064" y="97"/>
                    <a:pt x="1062" y="97"/>
                    <a:pt x="1060" y="97"/>
                  </a:cubicBezTo>
                  <a:cubicBezTo>
                    <a:pt x="1051" y="97"/>
                    <a:pt x="1045" y="88"/>
                    <a:pt x="1047" y="79"/>
                  </a:cubicBezTo>
                  <a:cubicBezTo>
                    <a:pt x="1056" y="81"/>
                    <a:pt x="1069" y="81"/>
                    <a:pt x="1076" y="76"/>
                  </a:cubicBezTo>
                  <a:cubicBezTo>
                    <a:pt x="1078" y="64"/>
                    <a:pt x="1079" y="47"/>
                    <a:pt x="1083" y="37"/>
                  </a:cubicBezTo>
                  <a:cubicBezTo>
                    <a:pt x="1085" y="34"/>
                    <a:pt x="1081" y="25"/>
                    <a:pt x="1084" y="18"/>
                  </a:cubicBezTo>
                  <a:cubicBezTo>
                    <a:pt x="1085" y="18"/>
                    <a:pt x="1087" y="18"/>
                    <a:pt x="1089" y="18"/>
                  </a:cubicBezTo>
                  <a:cubicBezTo>
                    <a:pt x="1090" y="19"/>
                    <a:pt x="1091" y="21"/>
                    <a:pt x="1092" y="22"/>
                  </a:cubicBezTo>
                  <a:cubicBezTo>
                    <a:pt x="1092" y="24"/>
                    <a:pt x="1097" y="47"/>
                    <a:pt x="1096" y="49"/>
                  </a:cubicBezTo>
                  <a:cubicBezTo>
                    <a:pt x="1095" y="53"/>
                    <a:pt x="1090" y="67"/>
                    <a:pt x="1092" y="70"/>
                  </a:cubicBezTo>
                  <a:cubicBezTo>
                    <a:pt x="1092" y="71"/>
                    <a:pt x="1092" y="71"/>
                    <a:pt x="1093" y="71"/>
                  </a:cubicBezTo>
                  <a:cubicBezTo>
                    <a:pt x="1099" y="71"/>
                    <a:pt x="1107" y="67"/>
                    <a:pt x="1109" y="62"/>
                  </a:cubicBezTo>
                  <a:cubicBezTo>
                    <a:pt x="1110" y="58"/>
                    <a:pt x="1107" y="56"/>
                    <a:pt x="1108" y="54"/>
                  </a:cubicBezTo>
                  <a:cubicBezTo>
                    <a:pt x="1108" y="54"/>
                    <a:pt x="1109" y="54"/>
                    <a:pt x="1109" y="54"/>
                  </a:cubicBezTo>
                  <a:cubicBezTo>
                    <a:pt x="1113" y="56"/>
                    <a:pt x="1126" y="58"/>
                    <a:pt x="1132" y="59"/>
                  </a:cubicBezTo>
                  <a:cubicBezTo>
                    <a:pt x="1132" y="61"/>
                    <a:pt x="1132" y="63"/>
                    <a:pt x="1132" y="65"/>
                  </a:cubicBezTo>
                  <a:cubicBezTo>
                    <a:pt x="1131" y="65"/>
                    <a:pt x="1130" y="66"/>
                    <a:pt x="1130" y="66"/>
                  </a:cubicBezTo>
                  <a:cubicBezTo>
                    <a:pt x="1129" y="66"/>
                    <a:pt x="1129" y="65"/>
                    <a:pt x="1129" y="65"/>
                  </a:cubicBezTo>
                  <a:cubicBezTo>
                    <a:pt x="1120" y="68"/>
                    <a:pt x="1100" y="77"/>
                    <a:pt x="1098" y="84"/>
                  </a:cubicBezTo>
                  <a:cubicBezTo>
                    <a:pt x="1096" y="84"/>
                    <a:pt x="1093" y="83"/>
                    <a:pt x="1092" y="85"/>
                  </a:cubicBezTo>
                  <a:cubicBezTo>
                    <a:pt x="1085" y="89"/>
                    <a:pt x="1090" y="98"/>
                    <a:pt x="1088" y="106"/>
                  </a:cubicBezTo>
                  <a:cubicBezTo>
                    <a:pt x="1087" y="109"/>
                    <a:pt x="1086" y="112"/>
                    <a:pt x="1087" y="115"/>
                  </a:cubicBezTo>
                  <a:cubicBezTo>
                    <a:pt x="1088" y="115"/>
                    <a:pt x="1089" y="116"/>
                    <a:pt x="1090" y="116"/>
                  </a:cubicBezTo>
                  <a:cubicBezTo>
                    <a:pt x="1095" y="108"/>
                    <a:pt x="1106" y="105"/>
                    <a:pt x="1114" y="111"/>
                  </a:cubicBezTo>
                  <a:cubicBezTo>
                    <a:pt x="1122" y="117"/>
                    <a:pt x="1116" y="123"/>
                    <a:pt x="1119" y="131"/>
                  </a:cubicBezTo>
                  <a:cubicBezTo>
                    <a:pt x="1120" y="136"/>
                    <a:pt x="1126" y="139"/>
                    <a:pt x="1128" y="145"/>
                  </a:cubicBezTo>
                  <a:cubicBezTo>
                    <a:pt x="1128" y="145"/>
                    <a:pt x="1128" y="147"/>
                    <a:pt x="1129" y="146"/>
                  </a:cubicBezTo>
                  <a:cubicBezTo>
                    <a:pt x="1134" y="161"/>
                    <a:pt x="1113" y="161"/>
                    <a:pt x="1105" y="160"/>
                  </a:cubicBezTo>
                  <a:cubicBezTo>
                    <a:pt x="1104" y="158"/>
                    <a:pt x="1102" y="156"/>
                    <a:pt x="1101" y="154"/>
                  </a:cubicBezTo>
                  <a:cubicBezTo>
                    <a:pt x="1098" y="145"/>
                    <a:pt x="1098" y="133"/>
                    <a:pt x="1090" y="130"/>
                  </a:cubicBezTo>
                  <a:cubicBezTo>
                    <a:pt x="1076" y="139"/>
                    <a:pt x="1092" y="160"/>
                    <a:pt x="1085" y="177"/>
                  </a:cubicBezTo>
                  <a:cubicBezTo>
                    <a:pt x="1085" y="177"/>
                    <a:pt x="1085" y="177"/>
                    <a:pt x="1085" y="177"/>
                  </a:cubicBezTo>
                  <a:cubicBezTo>
                    <a:pt x="1083" y="175"/>
                    <a:pt x="1080" y="175"/>
                    <a:pt x="1079" y="173"/>
                  </a:cubicBezTo>
                  <a:cubicBezTo>
                    <a:pt x="1075" y="170"/>
                    <a:pt x="1072" y="163"/>
                    <a:pt x="1070" y="156"/>
                  </a:cubicBezTo>
                  <a:cubicBezTo>
                    <a:pt x="1068" y="149"/>
                    <a:pt x="1074" y="143"/>
                    <a:pt x="1072" y="139"/>
                  </a:cubicBezTo>
                  <a:cubicBezTo>
                    <a:pt x="1071" y="139"/>
                    <a:pt x="1071" y="138"/>
                    <a:pt x="1070" y="137"/>
                  </a:cubicBezTo>
                  <a:cubicBezTo>
                    <a:pt x="1065" y="137"/>
                    <a:pt x="1056" y="139"/>
                    <a:pt x="1054" y="144"/>
                  </a:cubicBezTo>
                  <a:cubicBezTo>
                    <a:pt x="1053" y="147"/>
                    <a:pt x="1054" y="149"/>
                    <a:pt x="1053" y="151"/>
                  </a:cubicBezTo>
                  <a:cubicBezTo>
                    <a:pt x="1050" y="156"/>
                    <a:pt x="1042" y="170"/>
                    <a:pt x="1038" y="172"/>
                  </a:cubicBezTo>
                  <a:cubicBezTo>
                    <a:pt x="1034" y="173"/>
                    <a:pt x="1030" y="171"/>
                    <a:pt x="1027" y="169"/>
                  </a:cubicBezTo>
                  <a:cubicBezTo>
                    <a:pt x="1028" y="163"/>
                    <a:pt x="1024" y="158"/>
                    <a:pt x="1021" y="158"/>
                  </a:cubicBezTo>
                  <a:close/>
                  <a:moveTo>
                    <a:pt x="913" y="65"/>
                  </a:moveTo>
                  <a:cubicBezTo>
                    <a:pt x="914" y="65"/>
                    <a:pt x="913" y="65"/>
                    <a:pt x="915" y="65"/>
                  </a:cubicBezTo>
                  <a:cubicBezTo>
                    <a:pt x="919" y="64"/>
                    <a:pt x="929" y="61"/>
                    <a:pt x="931" y="58"/>
                  </a:cubicBezTo>
                  <a:cubicBezTo>
                    <a:pt x="931" y="57"/>
                    <a:pt x="931" y="55"/>
                    <a:pt x="931" y="54"/>
                  </a:cubicBezTo>
                  <a:cubicBezTo>
                    <a:pt x="929" y="49"/>
                    <a:pt x="924" y="45"/>
                    <a:pt x="920" y="43"/>
                  </a:cubicBezTo>
                  <a:cubicBezTo>
                    <a:pt x="920" y="43"/>
                    <a:pt x="920" y="43"/>
                    <a:pt x="919" y="43"/>
                  </a:cubicBezTo>
                  <a:cubicBezTo>
                    <a:pt x="917" y="47"/>
                    <a:pt x="913" y="58"/>
                    <a:pt x="913" y="65"/>
                  </a:cubicBezTo>
                  <a:close/>
                  <a:moveTo>
                    <a:pt x="862" y="136"/>
                  </a:moveTo>
                  <a:cubicBezTo>
                    <a:pt x="863" y="139"/>
                    <a:pt x="864" y="143"/>
                    <a:pt x="865" y="147"/>
                  </a:cubicBezTo>
                  <a:cubicBezTo>
                    <a:pt x="870" y="155"/>
                    <a:pt x="887" y="161"/>
                    <a:pt x="898" y="154"/>
                  </a:cubicBezTo>
                  <a:cubicBezTo>
                    <a:pt x="900" y="149"/>
                    <a:pt x="886" y="129"/>
                    <a:pt x="882" y="126"/>
                  </a:cubicBezTo>
                  <a:cubicBezTo>
                    <a:pt x="886" y="126"/>
                    <a:pt x="890" y="126"/>
                    <a:pt x="894" y="126"/>
                  </a:cubicBezTo>
                  <a:cubicBezTo>
                    <a:pt x="896" y="127"/>
                    <a:pt x="913" y="133"/>
                    <a:pt x="914" y="132"/>
                  </a:cubicBezTo>
                  <a:cubicBezTo>
                    <a:pt x="918" y="129"/>
                    <a:pt x="918" y="106"/>
                    <a:pt x="916" y="105"/>
                  </a:cubicBezTo>
                  <a:cubicBezTo>
                    <a:pt x="914" y="104"/>
                    <a:pt x="913" y="104"/>
                    <a:pt x="912" y="104"/>
                  </a:cubicBezTo>
                  <a:cubicBezTo>
                    <a:pt x="910" y="107"/>
                    <a:pt x="907" y="113"/>
                    <a:pt x="904" y="116"/>
                  </a:cubicBezTo>
                  <a:cubicBezTo>
                    <a:pt x="903" y="116"/>
                    <a:pt x="902" y="116"/>
                    <a:pt x="902" y="116"/>
                  </a:cubicBezTo>
                  <a:cubicBezTo>
                    <a:pt x="900" y="112"/>
                    <a:pt x="897" y="108"/>
                    <a:pt x="895" y="103"/>
                  </a:cubicBezTo>
                  <a:cubicBezTo>
                    <a:pt x="893" y="99"/>
                    <a:pt x="896" y="91"/>
                    <a:pt x="894" y="87"/>
                  </a:cubicBezTo>
                  <a:cubicBezTo>
                    <a:pt x="881" y="85"/>
                    <a:pt x="881" y="95"/>
                    <a:pt x="876" y="101"/>
                  </a:cubicBezTo>
                  <a:cubicBezTo>
                    <a:pt x="869" y="111"/>
                    <a:pt x="862" y="119"/>
                    <a:pt x="862" y="136"/>
                  </a:cubicBezTo>
                  <a:close/>
                  <a:moveTo>
                    <a:pt x="801" y="141"/>
                  </a:moveTo>
                  <a:cubicBezTo>
                    <a:pt x="801" y="139"/>
                    <a:pt x="801" y="137"/>
                    <a:pt x="801" y="134"/>
                  </a:cubicBezTo>
                  <a:cubicBezTo>
                    <a:pt x="804" y="132"/>
                    <a:pt x="806" y="128"/>
                    <a:pt x="810" y="126"/>
                  </a:cubicBezTo>
                  <a:cubicBezTo>
                    <a:pt x="808" y="123"/>
                    <a:pt x="808" y="120"/>
                    <a:pt x="808" y="116"/>
                  </a:cubicBezTo>
                  <a:cubicBezTo>
                    <a:pt x="811" y="116"/>
                    <a:pt x="820" y="118"/>
                    <a:pt x="825" y="116"/>
                  </a:cubicBezTo>
                  <a:cubicBezTo>
                    <a:pt x="830" y="115"/>
                    <a:pt x="851" y="107"/>
                    <a:pt x="854" y="104"/>
                  </a:cubicBezTo>
                  <a:cubicBezTo>
                    <a:pt x="856" y="100"/>
                    <a:pt x="854" y="87"/>
                    <a:pt x="856" y="83"/>
                  </a:cubicBezTo>
                  <a:cubicBezTo>
                    <a:pt x="857" y="81"/>
                    <a:pt x="863" y="72"/>
                    <a:pt x="861" y="69"/>
                  </a:cubicBezTo>
                  <a:cubicBezTo>
                    <a:pt x="856" y="62"/>
                    <a:pt x="835" y="75"/>
                    <a:pt x="835" y="59"/>
                  </a:cubicBezTo>
                  <a:cubicBezTo>
                    <a:pt x="836" y="59"/>
                    <a:pt x="836" y="59"/>
                    <a:pt x="837" y="58"/>
                  </a:cubicBezTo>
                  <a:cubicBezTo>
                    <a:pt x="840" y="58"/>
                    <a:pt x="843" y="59"/>
                    <a:pt x="845" y="60"/>
                  </a:cubicBezTo>
                  <a:cubicBezTo>
                    <a:pt x="850" y="57"/>
                    <a:pt x="865" y="52"/>
                    <a:pt x="868" y="47"/>
                  </a:cubicBezTo>
                  <a:cubicBezTo>
                    <a:pt x="873" y="39"/>
                    <a:pt x="871" y="30"/>
                    <a:pt x="878" y="23"/>
                  </a:cubicBezTo>
                  <a:cubicBezTo>
                    <a:pt x="884" y="23"/>
                    <a:pt x="888" y="24"/>
                    <a:pt x="893" y="26"/>
                  </a:cubicBezTo>
                  <a:cubicBezTo>
                    <a:pt x="890" y="36"/>
                    <a:pt x="882" y="41"/>
                    <a:pt x="878" y="49"/>
                  </a:cubicBezTo>
                  <a:cubicBezTo>
                    <a:pt x="875" y="56"/>
                    <a:pt x="874" y="68"/>
                    <a:pt x="873" y="74"/>
                  </a:cubicBezTo>
                  <a:cubicBezTo>
                    <a:pt x="873" y="76"/>
                    <a:pt x="873" y="78"/>
                    <a:pt x="873" y="80"/>
                  </a:cubicBezTo>
                  <a:cubicBezTo>
                    <a:pt x="872" y="80"/>
                    <a:pt x="870" y="88"/>
                    <a:pt x="870" y="90"/>
                  </a:cubicBezTo>
                  <a:cubicBezTo>
                    <a:pt x="871" y="90"/>
                    <a:pt x="871" y="91"/>
                    <a:pt x="871" y="91"/>
                  </a:cubicBezTo>
                  <a:cubicBezTo>
                    <a:pt x="872" y="91"/>
                    <a:pt x="872" y="90"/>
                    <a:pt x="873" y="90"/>
                  </a:cubicBezTo>
                  <a:cubicBezTo>
                    <a:pt x="873" y="90"/>
                    <a:pt x="873" y="90"/>
                    <a:pt x="874" y="90"/>
                  </a:cubicBezTo>
                  <a:cubicBezTo>
                    <a:pt x="875" y="89"/>
                    <a:pt x="877" y="87"/>
                    <a:pt x="877" y="85"/>
                  </a:cubicBezTo>
                  <a:cubicBezTo>
                    <a:pt x="877" y="84"/>
                    <a:pt x="877" y="83"/>
                    <a:pt x="877" y="82"/>
                  </a:cubicBezTo>
                  <a:cubicBezTo>
                    <a:pt x="878" y="80"/>
                    <a:pt x="880" y="79"/>
                    <a:pt x="881" y="77"/>
                  </a:cubicBezTo>
                  <a:cubicBezTo>
                    <a:pt x="887" y="77"/>
                    <a:pt x="895" y="75"/>
                    <a:pt x="897" y="72"/>
                  </a:cubicBezTo>
                  <a:cubicBezTo>
                    <a:pt x="899" y="67"/>
                    <a:pt x="897" y="58"/>
                    <a:pt x="899" y="55"/>
                  </a:cubicBezTo>
                  <a:cubicBezTo>
                    <a:pt x="901" y="51"/>
                    <a:pt x="904" y="42"/>
                    <a:pt x="905" y="38"/>
                  </a:cubicBezTo>
                  <a:cubicBezTo>
                    <a:pt x="907" y="29"/>
                    <a:pt x="898" y="22"/>
                    <a:pt x="903" y="17"/>
                  </a:cubicBezTo>
                  <a:cubicBezTo>
                    <a:pt x="907" y="13"/>
                    <a:pt x="915" y="19"/>
                    <a:pt x="917" y="21"/>
                  </a:cubicBezTo>
                  <a:cubicBezTo>
                    <a:pt x="921" y="25"/>
                    <a:pt x="916" y="31"/>
                    <a:pt x="918" y="36"/>
                  </a:cubicBezTo>
                  <a:cubicBezTo>
                    <a:pt x="920" y="41"/>
                    <a:pt x="930" y="45"/>
                    <a:pt x="934" y="47"/>
                  </a:cubicBezTo>
                  <a:cubicBezTo>
                    <a:pt x="938" y="48"/>
                    <a:pt x="943" y="48"/>
                    <a:pt x="948" y="49"/>
                  </a:cubicBezTo>
                  <a:cubicBezTo>
                    <a:pt x="948" y="49"/>
                    <a:pt x="949" y="50"/>
                    <a:pt x="949" y="50"/>
                  </a:cubicBezTo>
                  <a:cubicBezTo>
                    <a:pt x="949" y="51"/>
                    <a:pt x="948" y="53"/>
                    <a:pt x="948" y="54"/>
                  </a:cubicBezTo>
                  <a:cubicBezTo>
                    <a:pt x="945" y="60"/>
                    <a:pt x="935" y="64"/>
                    <a:pt x="930" y="67"/>
                  </a:cubicBezTo>
                  <a:cubicBezTo>
                    <a:pt x="926" y="70"/>
                    <a:pt x="924" y="75"/>
                    <a:pt x="921" y="77"/>
                  </a:cubicBezTo>
                  <a:cubicBezTo>
                    <a:pt x="916" y="80"/>
                    <a:pt x="910" y="79"/>
                    <a:pt x="908" y="83"/>
                  </a:cubicBezTo>
                  <a:cubicBezTo>
                    <a:pt x="908" y="85"/>
                    <a:pt x="907" y="85"/>
                    <a:pt x="907" y="87"/>
                  </a:cubicBezTo>
                  <a:cubicBezTo>
                    <a:pt x="905" y="86"/>
                    <a:pt x="906" y="90"/>
                    <a:pt x="906" y="91"/>
                  </a:cubicBezTo>
                  <a:cubicBezTo>
                    <a:pt x="910" y="93"/>
                    <a:pt x="924" y="95"/>
                    <a:pt x="926" y="99"/>
                  </a:cubicBezTo>
                  <a:cubicBezTo>
                    <a:pt x="930" y="105"/>
                    <a:pt x="930" y="119"/>
                    <a:pt x="928" y="129"/>
                  </a:cubicBezTo>
                  <a:cubicBezTo>
                    <a:pt x="927" y="131"/>
                    <a:pt x="926" y="134"/>
                    <a:pt x="927" y="138"/>
                  </a:cubicBezTo>
                  <a:cubicBezTo>
                    <a:pt x="944" y="144"/>
                    <a:pt x="968" y="157"/>
                    <a:pt x="946" y="175"/>
                  </a:cubicBezTo>
                  <a:cubicBezTo>
                    <a:pt x="930" y="175"/>
                    <a:pt x="930" y="166"/>
                    <a:pt x="917" y="161"/>
                  </a:cubicBezTo>
                  <a:cubicBezTo>
                    <a:pt x="915" y="161"/>
                    <a:pt x="906" y="165"/>
                    <a:pt x="905" y="165"/>
                  </a:cubicBezTo>
                  <a:cubicBezTo>
                    <a:pt x="903" y="165"/>
                    <a:pt x="901" y="165"/>
                    <a:pt x="899" y="165"/>
                  </a:cubicBezTo>
                  <a:cubicBezTo>
                    <a:pt x="892" y="168"/>
                    <a:pt x="882" y="170"/>
                    <a:pt x="874" y="168"/>
                  </a:cubicBezTo>
                  <a:cubicBezTo>
                    <a:pt x="872" y="163"/>
                    <a:pt x="867" y="157"/>
                    <a:pt x="863" y="153"/>
                  </a:cubicBezTo>
                  <a:cubicBezTo>
                    <a:pt x="863" y="153"/>
                    <a:pt x="863" y="153"/>
                    <a:pt x="863" y="153"/>
                  </a:cubicBezTo>
                  <a:cubicBezTo>
                    <a:pt x="862" y="154"/>
                    <a:pt x="862" y="154"/>
                    <a:pt x="862" y="154"/>
                  </a:cubicBezTo>
                  <a:cubicBezTo>
                    <a:pt x="862" y="162"/>
                    <a:pt x="869" y="172"/>
                    <a:pt x="864" y="179"/>
                  </a:cubicBezTo>
                  <a:cubicBezTo>
                    <a:pt x="863" y="179"/>
                    <a:pt x="861" y="179"/>
                    <a:pt x="859" y="178"/>
                  </a:cubicBezTo>
                  <a:cubicBezTo>
                    <a:pt x="855" y="176"/>
                    <a:pt x="854" y="171"/>
                    <a:pt x="851" y="167"/>
                  </a:cubicBezTo>
                  <a:cubicBezTo>
                    <a:pt x="850" y="165"/>
                    <a:pt x="850" y="163"/>
                    <a:pt x="849" y="161"/>
                  </a:cubicBezTo>
                  <a:cubicBezTo>
                    <a:pt x="846" y="159"/>
                    <a:pt x="844" y="156"/>
                    <a:pt x="841" y="153"/>
                  </a:cubicBezTo>
                  <a:cubicBezTo>
                    <a:pt x="839" y="151"/>
                    <a:pt x="840" y="146"/>
                    <a:pt x="837" y="144"/>
                  </a:cubicBezTo>
                  <a:cubicBezTo>
                    <a:pt x="834" y="141"/>
                    <a:pt x="817" y="153"/>
                    <a:pt x="809" y="149"/>
                  </a:cubicBezTo>
                  <a:cubicBezTo>
                    <a:pt x="806" y="147"/>
                    <a:pt x="803" y="144"/>
                    <a:pt x="801" y="141"/>
                  </a:cubicBezTo>
                  <a:close/>
                  <a:moveTo>
                    <a:pt x="704" y="44"/>
                  </a:moveTo>
                  <a:cubicBezTo>
                    <a:pt x="705" y="43"/>
                    <a:pt x="706" y="43"/>
                    <a:pt x="707" y="42"/>
                  </a:cubicBezTo>
                  <a:cubicBezTo>
                    <a:pt x="707" y="41"/>
                    <a:pt x="707" y="41"/>
                    <a:pt x="706" y="40"/>
                  </a:cubicBezTo>
                  <a:cubicBezTo>
                    <a:pt x="706" y="40"/>
                    <a:pt x="706" y="40"/>
                    <a:pt x="706" y="40"/>
                  </a:cubicBezTo>
                  <a:cubicBezTo>
                    <a:pt x="706" y="40"/>
                    <a:pt x="706" y="40"/>
                    <a:pt x="705" y="40"/>
                  </a:cubicBezTo>
                  <a:cubicBezTo>
                    <a:pt x="705" y="41"/>
                    <a:pt x="705" y="43"/>
                    <a:pt x="704" y="44"/>
                  </a:cubicBezTo>
                  <a:close/>
                  <a:moveTo>
                    <a:pt x="702" y="45"/>
                  </a:moveTo>
                  <a:cubicBezTo>
                    <a:pt x="702" y="46"/>
                    <a:pt x="703" y="46"/>
                    <a:pt x="703" y="46"/>
                  </a:cubicBezTo>
                  <a:cubicBezTo>
                    <a:pt x="704" y="46"/>
                    <a:pt x="704" y="46"/>
                    <a:pt x="704" y="45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704" y="45"/>
                    <a:pt x="704" y="44"/>
                    <a:pt x="704" y="44"/>
                  </a:cubicBezTo>
                  <a:cubicBezTo>
                    <a:pt x="704" y="44"/>
                    <a:pt x="703" y="43"/>
                    <a:pt x="703" y="43"/>
                  </a:cubicBezTo>
                  <a:cubicBezTo>
                    <a:pt x="703" y="43"/>
                    <a:pt x="703" y="44"/>
                    <a:pt x="702" y="44"/>
                  </a:cubicBezTo>
                  <a:cubicBezTo>
                    <a:pt x="702" y="45"/>
                    <a:pt x="702" y="45"/>
                    <a:pt x="702" y="45"/>
                  </a:cubicBezTo>
                  <a:close/>
                  <a:moveTo>
                    <a:pt x="637" y="47"/>
                  </a:moveTo>
                  <a:cubicBezTo>
                    <a:pt x="637" y="41"/>
                    <a:pt x="637" y="35"/>
                    <a:pt x="639" y="30"/>
                  </a:cubicBezTo>
                  <a:cubicBezTo>
                    <a:pt x="639" y="27"/>
                    <a:pt x="639" y="25"/>
                    <a:pt x="638" y="23"/>
                  </a:cubicBezTo>
                  <a:cubicBezTo>
                    <a:pt x="640" y="23"/>
                    <a:pt x="647" y="21"/>
                    <a:pt x="647" y="21"/>
                  </a:cubicBezTo>
                  <a:cubicBezTo>
                    <a:pt x="652" y="29"/>
                    <a:pt x="651" y="39"/>
                    <a:pt x="658" y="45"/>
                  </a:cubicBezTo>
                  <a:cubicBezTo>
                    <a:pt x="658" y="48"/>
                    <a:pt x="658" y="51"/>
                    <a:pt x="658" y="55"/>
                  </a:cubicBezTo>
                  <a:cubicBezTo>
                    <a:pt x="656" y="55"/>
                    <a:pt x="654" y="58"/>
                    <a:pt x="653" y="59"/>
                  </a:cubicBezTo>
                  <a:cubicBezTo>
                    <a:pt x="643" y="59"/>
                    <a:pt x="640" y="53"/>
                    <a:pt x="637" y="47"/>
                  </a:cubicBezTo>
                  <a:close/>
                  <a:moveTo>
                    <a:pt x="621" y="118"/>
                  </a:moveTo>
                  <a:cubicBezTo>
                    <a:pt x="621" y="113"/>
                    <a:pt x="621" y="109"/>
                    <a:pt x="621" y="105"/>
                  </a:cubicBezTo>
                  <a:cubicBezTo>
                    <a:pt x="628" y="104"/>
                    <a:pt x="632" y="97"/>
                    <a:pt x="636" y="92"/>
                  </a:cubicBezTo>
                  <a:cubicBezTo>
                    <a:pt x="640" y="85"/>
                    <a:pt x="652" y="76"/>
                    <a:pt x="660" y="71"/>
                  </a:cubicBezTo>
                  <a:cubicBezTo>
                    <a:pt x="663" y="70"/>
                    <a:pt x="678" y="62"/>
                    <a:pt x="677" y="61"/>
                  </a:cubicBezTo>
                  <a:cubicBezTo>
                    <a:pt x="680" y="60"/>
                    <a:pt x="693" y="54"/>
                    <a:pt x="694" y="51"/>
                  </a:cubicBezTo>
                  <a:cubicBezTo>
                    <a:pt x="694" y="50"/>
                    <a:pt x="694" y="50"/>
                    <a:pt x="694" y="50"/>
                  </a:cubicBezTo>
                  <a:cubicBezTo>
                    <a:pt x="692" y="49"/>
                    <a:pt x="681" y="45"/>
                    <a:pt x="680" y="44"/>
                  </a:cubicBezTo>
                  <a:cubicBezTo>
                    <a:pt x="678" y="43"/>
                    <a:pt x="676" y="39"/>
                    <a:pt x="675" y="39"/>
                  </a:cubicBezTo>
                  <a:cubicBezTo>
                    <a:pt x="675" y="38"/>
                    <a:pt x="675" y="37"/>
                    <a:pt x="675" y="37"/>
                  </a:cubicBezTo>
                  <a:cubicBezTo>
                    <a:pt x="684" y="39"/>
                    <a:pt x="702" y="36"/>
                    <a:pt x="707" y="33"/>
                  </a:cubicBezTo>
                  <a:cubicBezTo>
                    <a:pt x="709" y="31"/>
                    <a:pt x="712" y="28"/>
                    <a:pt x="716" y="27"/>
                  </a:cubicBezTo>
                  <a:cubicBezTo>
                    <a:pt x="721" y="26"/>
                    <a:pt x="736" y="34"/>
                    <a:pt x="739" y="36"/>
                  </a:cubicBezTo>
                  <a:cubicBezTo>
                    <a:pt x="739" y="38"/>
                    <a:pt x="738" y="39"/>
                    <a:pt x="738" y="41"/>
                  </a:cubicBezTo>
                  <a:cubicBezTo>
                    <a:pt x="736" y="42"/>
                    <a:pt x="734" y="44"/>
                    <a:pt x="732" y="45"/>
                  </a:cubicBezTo>
                  <a:cubicBezTo>
                    <a:pt x="731" y="45"/>
                    <a:pt x="730" y="45"/>
                    <a:pt x="730" y="45"/>
                  </a:cubicBezTo>
                  <a:cubicBezTo>
                    <a:pt x="724" y="47"/>
                    <a:pt x="709" y="51"/>
                    <a:pt x="705" y="55"/>
                  </a:cubicBezTo>
                  <a:cubicBezTo>
                    <a:pt x="706" y="56"/>
                    <a:pt x="706" y="57"/>
                    <a:pt x="706" y="58"/>
                  </a:cubicBezTo>
                  <a:cubicBezTo>
                    <a:pt x="708" y="59"/>
                    <a:pt x="710" y="60"/>
                    <a:pt x="712" y="61"/>
                  </a:cubicBezTo>
                  <a:cubicBezTo>
                    <a:pt x="713" y="61"/>
                    <a:pt x="715" y="61"/>
                    <a:pt x="717" y="61"/>
                  </a:cubicBezTo>
                  <a:cubicBezTo>
                    <a:pt x="724" y="65"/>
                    <a:pt x="744" y="92"/>
                    <a:pt x="730" y="103"/>
                  </a:cubicBezTo>
                  <a:cubicBezTo>
                    <a:pt x="728" y="104"/>
                    <a:pt x="716" y="108"/>
                    <a:pt x="717" y="108"/>
                  </a:cubicBezTo>
                  <a:cubicBezTo>
                    <a:pt x="711" y="111"/>
                    <a:pt x="705" y="106"/>
                    <a:pt x="702" y="111"/>
                  </a:cubicBezTo>
                  <a:cubicBezTo>
                    <a:pt x="702" y="114"/>
                    <a:pt x="702" y="117"/>
                    <a:pt x="702" y="120"/>
                  </a:cubicBezTo>
                  <a:cubicBezTo>
                    <a:pt x="699" y="125"/>
                    <a:pt x="694" y="130"/>
                    <a:pt x="690" y="134"/>
                  </a:cubicBezTo>
                  <a:cubicBezTo>
                    <a:pt x="690" y="136"/>
                    <a:pt x="690" y="137"/>
                    <a:pt x="691" y="137"/>
                  </a:cubicBezTo>
                  <a:cubicBezTo>
                    <a:pt x="692" y="139"/>
                    <a:pt x="695" y="139"/>
                    <a:pt x="697" y="139"/>
                  </a:cubicBezTo>
                  <a:cubicBezTo>
                    <a:pt x="698" y="138"/>
                    <a:pt x="699" y="137"/>
                    <a:pt x="700" y="134"/>
                  </a:cubicBezTo>
                  <a:cubicBezTo>
                    <a:pt x="711" y="134"/>
                    <a:pt x="716" y="138"/>
                    <a:pt x="726" y="140"/>
                  </a:cubicBezTo>
                  <a:cubicBezTo>
                    <a:pt x="727" y="143"/>
                    <a:pt x="730" y="149"/>
                    <a:pt x="729" y="151"/>
                  </a:cubicBezTo>
                  <a:cubicBezTo>
                    <a:pt x="728" y="152"/>
                    <a:pt x="727" y="154"/>
                    <a:pt x="725" y="155"/>
                  </a:cubicBezTo>
                  <a:cubicBezTo>
                    <a:pt x="716" y="158"/>
                    <a:pt x="712" y="149"/>
                    <a:pt x="705" y="150"/>
                  </a:cubicBezTo>
                  <a:cubicBezTo>
                    <a:pt x="704" y="149"/>
                    <a:pt x="700" y="153"/>
                    <a:pt x="699" y="155"/>
                  </a:cubicBezTo>
                  <a:cubicBezTo>
                    <a:pt x="698" y="157"/>
                    <a:pt x="700" y="159"/>
                    <a:pt x="700" y="160"/>
                  </a:cubicBezTo>
                  <a:cubicBezTo>
                    <a:pt x="700" y="162"/>
                    <a:pt x="700" y="164"/>
                    <a:pt x="700" y="166"/>
                  </a:cubicBezTo>
                  <a:cubicBezTo>
                    <a:pt x="702" y="174"/>
                    <a:pt x="698" y="180"/>
                    <a:pt x="692" y="183"/>
                  </a:cubicBezTo>
                  <a:cubicBezTo>
                    <a:pt x="685" y="187"/>
                    <a:pt x="666" y="181"/>
                    <a:pt x="662" y="179"/>
                  </a:cubicBezTo>
                  <a:cubicBezTo>
                    <a:pt x="662" y="177"/>
                    <a:pt x="653" y="173"/>
                    <a:pt x="651" y="173"/>
                  </a:cubicBezTo>
                  <a:cubicBezTo>
                    <a:pt x="651" y="172"/>
                    <a:pt x="652" y="172"/>
                    <a:pt x="652" y="172"/>
                  </a:cubicBezTo>
                  <a:cubicBezTo>
                    <a:pt x="660" y="170"/>
                    <a:pt x="676" y="168"/>
                    <a:pt x="683" y="163"/>
                  </a:cubicBezTo>
                  <a:cubicBezTo>
                    <a:pt x="685" y="162"/>
                    <a:pt x="692" y="157"/>
                    <a:pt x="689" y="155"/>
                  </a:cubicBezTo>
                  <a:cubicBezTo>
                    <a:pt x="685" y="154"/>
                    <a:pt x="675" y="155"/>
                    <a:pt x="672" y="157"/>
                  </a:cubicBezTo>
                  <a:cubicBezTo>
                    <a:pt x="668" y="159"/>
                    <a:pt x="653" y="154"/>
                    <a:pt x="652" y="153"/>
                  </a:cubicBezTo>
                  <a:cubicBezTo>
                    <a:pt x="650" y="152"/>
                    <a:pt x="650" y="151"/>
                    <a:pt x="649" y="149"/>
                  </a:cubicBezTo>
                  <a:cubicBezTo>
                    <a:pt x="649" y="148"/>
                    <a:pt x="649" y="148"/>
                    <a:pt x="650" y="147"/>
                  </a:cubicBezTo>
                  <a:cubicBezTo>
                    <a:pt x="660" y="147"/>
                    <a:pt x="674" y="146"/>
                    <a:pt x="684" y="144"/>
                  </a:cubicBezTo>
                  <a:cubicBezTo>
                    <a:pt x="685" y="143"/>
                    <a:pt x="685" y="142"/>
                    <a:pt x="686" y="141"/>
                  </a:cubicBezTo>
                  <a:cubicBezTo>
                    <a:pt x="686" y="141"/>
                    <a:pt x="686" y="141"/>
                    <a:pt x="686" y="140"/>
                  </a:cubicBezTo>
                  <a:cubicBezTo>
                    <a:pt x="684" y="139"/>
                    <a:pt x="684" y="138"/>
                    <a:pt x="682" y="137"/>
                  </a:cubicBezTo>
                  <a:cubicBezTo>
                    <a:pt x="682" y="133"/>
                    <a:pt x="681" y="129"/>
                    <a:pt x="683" y="125"/>
                  </a:cubicBezTo>
                  <a:cubicBezTo>
                    <a:pt x="685" y="122"/>
                    <a:pt x="691" y="115"/>
                    <a:pt x="690" y="111"/>
                  </a:cubicBezTo>
                  <a:cubicBezTo>
                    <a:pt x="690" y="109"/>
                    <a:pt x="689" y="109"/>
                    <a:pt x="688" y="109"/>
                  </a:cubicBezTo>
                  <a:cubicBezTo>
                    <a:pt x="680" y="105"/>
                    <a:pt x="670" y="123"/>
                    <a:pt x="665" y="118"/>
                  </a:cubicBezTo>
                  <a:cubicBezTo>
                    <a:pt x="666" y="112"/>
                    <a:pt x="667" y="106"/>
                    <a:pt x="670" y="102"/>
                  </a:cubicBezTo>
                  <a:cubicBezTo>
                    <a:pt x="675" y="96"/>
                    <a:pt x="690" y="97"/>
                    <a:pt x="695" y="102"/>
                  </a:cubicBezTo>
                  <a:cubicBezTo>
                    <a:pt x="701" y="102"/>
                    <a:pt x="703" y="100"/>
                    <a:pt x="707" y="98"/>
                  </a:cubicBezTo>
                  <a:cubicBezTo>
                    <a:pt x="711" y="95"/>
                    <a:pt x="717" y="94"/>
                    <a:pt x="720" y="90"/>
                  </a:cubicBezTo>
                  <a:cubicBezTo>
                    <a:pt x="720" y="89"/>
                    <a:pt x="720" y="88"/>
                    <a:pt x="720" y="89"/>
                  </a:cubicBezTo>
                  <a:cubicBezTo>
                    <a:pt x="726" y="78"/>
                    <a:pt x="710" y="68"/>
                    <a:pt x="705" y="66"/>
                  </a:cubicBezTo>
                  <a:cubicBezTo>
                    <a:pt x="694" y="63"/>
                    <a:pt x="681" y="76"/>
                    <a:pt x="678" y="81"/>
                  </a:cubicBezTo>
                  <a:cubicBezTo>
                    <a:pt x="670" y="91"/>
                    <a:pt x="657" y="97"/>
                    <a:pt x="649" y="107"/>
                  </a:cubicBezTo>
                  <a:cubicBezTo>
                    <a:pt x="645" y="112"/>
                    <a:pt x="646" y="118"/>
                    <a:pt x="644" y="123"/>
                  </a:cubicBezTo>
                  <a:cubicBezTo>
                    <a:pt x="643" y="127"/>
                    <a:pt x="640" y="131"/>
                    <a:pt x="639" y="133"/>
                  </a:cubicBezTo>
                  <a:cubicBezTo>
                    <a:pt x="632" y="134"/>
                    <a:pt x="625" y="130"/>
                    <a:pt x="623" y="125"/>
                  </a:cubicBezTo>
                  <a:cubicBezTo>
                    <a:pt x="621" y="123"/>
                    <a:pt x="623" y="120"/>
                    <a:pt x="621" y="118"/>
                  </a:cubicBezTo>
                  <a:close/>
                  <a:moveTo>
                    <a:pt x="537" y="94"/>
                  </a:moveTo>
                  <a:cubicBezTo>
                    <a:pt x="538" y="94"/>
                    <a:pt x="540" y="93"/>
                    <a:pt x="540" y="92"/>
                  </a:cubicBezTo>
                  <a:cubicBezTo>
                    <a:pt x="541" y="91"/>
                    <a:pt x="540" y="90"/>
                    <a:pt x="540" y="89"/>
                  </a:cubicBezTo>
                  <a:cubicBezTo>
                    <a:pt x="539" y="90"/>
                    <a:pt x="539" y="90"/>
                    <a:pt x="539" y="90"/>
                  </a:cubicBezTo>
                  <a:cubicBezTo>
                    <a:pt x="538" y="91"/>
                    <a:pt x="538" y="93"/>
                    <a:pt x="537" y="94"/>
                  </a:cubicBezTo>
                  <a:close/>
                  <a:moveTo>
                    <a:pt x="503" y="79"/>
                  </a:moveTo>
                  <a:cubicBezTo>
                    <a:pt x="504" y="80"/>
                    <a:pt x="505" y="81"/>
                    <a:pt x="507" y="79"/>
                  </a:cubicBezTo>
                  <a:cubicBezTo>
                    <a:pt x="507" y="77"/>
                    <a:pt x="508" y="77"/>
                    <a:pt x="508" y="75"/>
                  </a:cubicBezTo>
                  <a:cubicBezTo>
                    <a:pt x="508" y="75"/>
                    <a:pt x="507" y="75"/>
                    <a:pt x="507" y="74"/>
                  </a:cubicBezTo>
                  <a:cubicBezTo>
                    <a:pt x="506" y="75"/>
                    <a:pt x="505" y="75"/>
                    <a:pt x="504" y="75"/>
                  </a:cubicBezTo>
                  <a:cubicBezTo>
                    <a:pt x="504" y="77"/>
                    <a:pt x="504" y="77"/>
                    <a:pt x="503" y="79"/>
                  </a:cubicBezTo>
                  <a:close/>
                  <a:moveTo>
                    <a:pt x="491" y="115"/>
                  </a:moveTo>
                  <a:cubicBezTo>
                    <a:pt x="496" y="117"/>
                    <a:pt x="504" y="111"/>
                    <a:pt x="507" y="108"/>
                  </a:cubicBezTo>
                  <a:cubicBezTo>
                    <a:pt x="506" y="107"/>
                    <a:pt x="506" y="105"/>
                    <a:pt x="506" y="104"/>
                  </a:cubicBezTo>
                  <a:cubicBezTo>
                    <a:pt x="505" y="104"/>
                    <a:pt x="505" y="103"/>
                    <a:pt x="504" y="103"/>
                  </a:cubicBezTo>
                  <a:cubicBezTo>
                    <a:pt x="501" y="105"/>
                    <a:pt x="494" y="109"/>
                    <a:pt x="491" y="113"/>
                  </a:cubicBezTo>
                  <a:cubicBezTo>
                    <a:pt x="491" y="113"/>
                    <a:pt x="491" y="114"/>
                    <a:pt x="491" y="115"/>
                  </a:cubicBezTo>
                  <a:close/>
                  <a:moveTo>
                    <a:pt x="460" y="78"/>
                  </a:moveTo>
                  <a:cubicBezTo>
                    <a:pt x="461" y="79"/>
                    <a:pt x="462" y="79"/>
                    <a:pt x="463" y="79"/>
                  </a:cubicBezTo>
                  <a:cubicBezTo>
                    <a:pt x="466" y="77"/>
                    <a:pt x="468" y="75"/>
                    <a:pt x="470" y="73"/>
                  </a:cubicBezTo>
                  <a:cubicBezTo>
                    <a:pt x="470" y="71"/>
                    <a:pt x="470" y="71"/>
                    <a:pt x="470" y="69"/>
                  </a:cubicBezTo>
                  <a:cubicBezTo>
                    <a:pt x="468" y="69"/>
                    <a:pt x="467" y="70"/>
                    <a:pt x="466" y="70"/>
                  </a:cubicBezTo>
                  <a:cubicBezTo>
                    <a:pt x="464" y="71"/>
                    <a:pt x="461" y="74"/>
                    <a:pt x="460" y="78"/>
                  </a:cubicBezTo>
                  <a:close/>
                  <a:moveTo>
                    <a:pt x="453" y="106"/>
                  </a:moveTo>
                  <a:cubicBezTo>
                    <a:pt x="454" y="106"/>
                    <a:pt x="454" y="106"/>
                    <a:pt x="455" y="106"/>
                  </a:cubicBezTo>
                  <a:cubicBezTo>
                    <a:pt x="457" y="103"/>
                    <a:pt x="473" y="90"/>
                    <a:pt x="469" y="87"/>
                  </a:cubicBezTo>
                  <a:cubicBezTo>
                    <a:pt x="458" y="82"/>
                    <a:pt x="453" y="96"/>
                    <a:pt x="453" y="106"/>
                  </a:cubicBezTo>
                  <a:close/>
                  <a:moveTo>
                    <a:pt x="438" y="93"/>
                  </a:moveTo>
                  <a:cubicBezTo>
                    <a:pt x="439" y="93"/>
                    <a:pt x="440" y="94"/>
                    <a:pt x="440" y="95"/>
                  </a:cubicBezTo>
                  <a:cubicBezTo>
                    <a:pt x="442" y="95"/>
                    <a:pt x="443" y="95"/>
                    <a:pt x="444" y="95"/>
                  </a:cubicBezTo>
                  <a:cubicBezTo>
                    <a:pt x="445" y="94"/>
                    <a:pt x="446" y="93"/>
                    <a:pt x="446" y="92"/>
                  </a:cubicBezTo>
                  <a:cubicBezTo>
                    <a:pt x="445" y="91"/>
                    <a:pt x="444" y="91"/>
                    <a:pt x="444" y="90"/>
                  </a:cubicBezTo>
                  <a:cubicBezTo>
                    <a:pt x="444" y="91"/>
                    <a:pt x="439" y="91"/>
                    <a:pt x="438" y="92"/>
                  </a:cubicBezTo>
                  <a:cubicBezTo>
                    <a:pt x="438" y="92"/>
                    <a:pt x="438" y="92"/>
                    <a:pt x="438" y="93"/>
                  </a:cubicBezTo>
                  <a:close/>
                  <a:moveTo>
                    <a:pt x="425" y="130"/>
                  </a:moveTo>
                  <a:cubicBezTo>
                    <a:pt x="429" y="129"/>
                    <a:pt x="448" y="117"/>
                    <a:pt x="439" y="112"/>
                  </a:cubicBezTo>
                  <a:cubicBezTo>
                    <a:pt x="438" y="112"/>
                    <a:pt x="438" y="112"/>
                    <a:pt x="437" y="112"/>
                  </a:cubicBezTo>
                  <a:cubicBezTo>
                    <a:pt x="435" y="119"/>
                    <a:pt x="428" y="123"/>
                    <a:pt x="425" y="130"/>
                  </a:cubicBezTo>
                  <a:close/>
                  <a:moveTo>
                    <a:pt x="398" y="150"/>
                  </a:moveTo>
                  <a:cubicBezTo>
                    <a:pt x="398" y="144"/>
                    <a:pt x="399" y="138"/>
                    <a:pt x="399" y="133"/>
                  </a:cubicBezTo>
                  <a:cubicBezTo>
                    <a:pt x="403" y="131"/>
                    <a:pt x="426" y="102"/>
                    <a:pt x="429" y="97"/>
                  </a:cubicBezTo>
                  <a:cubicBezTo>
                    <a:pt x="428" y="96"/>
                    <a:pt x="428" y="96"/>
                    <a:pt x="426" y="96"/>
                  </a:cubicBezTo>
                  <a:cubicBezTo>
                    <a:pt x="424" y="97"/>
                    <a:pt x="405" y="104"/>
                    <a:pt x="401" y="101"/>
                  </a:cubicBezTo>
                  <a:cubicBezTo>
                    <a:pt x="400" y="100"/>
                    <a:pt x="400" y="100"/>
                    <a:pt x="400" y="100"/>
                  </a:cubicBezTo>
                  <a:cubicBezTo>
                    <a:pt x="400" y="86"/>
                    <a:pt x="411" y="79"/>
                    <a:pt x="418" y="74"/>
                  </a:cubicBezTo>
                  <a:cubicBezTo>
                    <a:pt x="424" y="70"/>
                    <a:pt x="428" y="65"/>
                    <a:pt x="432" y="60"/>
                  </a:cubicBezTo>
                  <a:cubicBezTo>
                    <a:pt x="437" y="54"/>
                    <a:pt x="450" y="45"/>
                    <a:pt x="453" y="38"/>
                  </a:cubicBezTo>
                  <a:cubicBezTo>
                    <a:pt x="454" y="34"/>
                    <a:pt x="454" y="29"/>
                    <a:pt x="454" y="25"/>
                  </a:cubicBezTo>
                  <a:cubicBezTo>
                    <a:pt x="462" y="22"/>
                    <a:pt x="468" y="24"/>
                    <a:pt x="473" y="28"/>
                  </a:cubicBezTo>
                  <a:cubicBezTo>
                    <a:pt x="468" y="46"/>
                    <a:pt x="437" y="68"/>
                    <a:pt x="423" y="81"/>
                  </a:cubicBezTo>
                  <a:cubicBezTo>
                    <a:pt x="420" y="84"/>
                    <a:pt x="416" y="86"/>
                    <a:pt x="413" y="89"/>
                  </a:cubicBezTo>
                  <a:cubicBezTo>
                    <a:pt x="413" y="90"/>
                    <a:pt x="413" y="90"/>
                    <a:pt x="414" y="90"/>
                  </a:cubicBezTo>
                  <a:cubicBezTo>
                    <a:pt x="419" y="90"/>
                    <a:pt x="426" y="88"/>
                    <a:pt x="430" y="86"/>
                  </a:cubicBezTo>
                  <a:cubicBezTo>
                    <a:pt x="436" y="85"/>
                    <a:pt x="441" y="85"/>
                    <a:pt x="447" y="84"/>
                  </a:cubicBezTo>
                  <a:cubicBezTo>
                    <a:pt x="451" y="81"/>
                    <a:pt x="451" y="77"/>
                    <a:pt x="453" y="73"/>
                  </a:cubicBezTo>
                  <a:cubicBezTo>
                    <a:pt x="457" y="67"/>
                    <a:pt x="460" y="60"/>
                    <a:pt x="466" y="55"/>
                  </a:cubicBezTo>
                  <a:cubicBezTo>
                    <a:pt x="469" y="55"/>
                    <a:pt x="472" y="55"/>
                    <a:pt x="474" y="55"/>
                  </a:cubicBezTo>
                  <a:cubicBezTo>
                    <a:pt x="475" y="57"/>
                    <a:pt x="477" y="58"/>
                    <a:pt x="478" y="59"/>
                  </a:cubicBezTo>
                  <a:cubicBezTo>
                    <a:pt x="481" y="63"/>
                    <a:pt x="483" y="67"/>
                    <a:pt x="485" y="71"/>
                  </a:cubicBezTo>
                  <a:cubicBezTo>
                    <a:pt x="488" y="69"/>
                    <a:pt x="495" y="62"/>
                    <a:pt x="492" y="57"/>
                  </a:cubicBezTo>
                  <a:cubicBezTo>
                    <a:pt x="491" y="54"/>
                    <a:pt x="488" y="53"/>
                    <a:pt x="490" y="49"/>
                  </a:cubicBezTo>
                  <a:cubicBezTo>
                    <a:pt x="490" y="46"/>
                    <a:pt x="498" y="42"/>
                    <a:pt x="502" y="43"/>
                  </a:cubicBezTo>
                  <a:cubicBezTo>
                    <a:pt x="502" y="47"/>
                    <a:pt x="506" y="51"/>
                    <a:pt x="508" y="53"/>
                  </a:cubicBezTo>
                  <a:cubicBezTo>
                    <a:pt x="515" y="55"/>
                    <a:pt x="513" y="47"/>
                    <a:pt x="514" y="43"/>
                  </a:cubicBezTo>
                  <a:cubicBezTo>
                    <a:pt x="517" y="34"/>
                    <a:pt x="512" y="13"/>
                    <a:pt x="524" y="13"/>
                  </a:cubicBezTo>
                  <a:cubicBezTo>
                    <a:pt x="525" y="15"/>
                    <a:pt x="530" y="19"/>
                    <a:pt x="532" y="21"/>
                  </a:cubicBezTo>
                  <a:cubicBezTo>
                    <a:pt x="532" y="21"/>
                    <a:pt x="532" y="21"/>
                    <a:pt x="533" y="21"/>
                  </a:cubicBezTo>
                  <a:cubicBezTo>
                    <a:pt x="535" y="25"/>
                    <a:pt x="536" y="27"/>
                    <a:pt x="539" y="30"/>
                  </a:cubicBezTo>
                  <a:cubicBezTo>
                    <a:pt x="541" y="34"/>
                    <a:pt x="544" y="42"/>
                    <a:pt x="545" y="47"/>
                  </a:cubicBezTo>
                  <a:cubicBezTo>
                    <a:pt x="546" y="51"/>
                    <a:pt x="542" y="54"/>
                    <a:pt x="543" y="59"/>
                  </a:cubicBezTo>
                  <a:cubicBezTo>
                    <a:pt x="546" y="65"/>
                    <a:pt x="553" y="69"/>
                    <a:pt x="556" y="75"/>
                  </a:cubicBezTo>
                  <a:cubicBezTo>
                    <a:pt x="558" y="79"/>
                    <a:pt x="558" y="83"/>
                    <a:pt x="560" y="85"/>
                  </a:cubicBezTo>
                  <a:cubicBezTo>
                    <a:pt x="564" y="89"/>
                    <a:pt x="570" y="91"/>
                    <a:pt x="574" y="95"/>
                  </a:cubicBezTo>
                  <a:cubicBezTo>
                    <a:pt x="574" y="97"/>
                    <a:pt x="574" y="98"/>
                    <a:pt x="574" y="99"/>
                  </a:cubicBezTo>
                  <a:cubicBezTo>
                    <a:pt x="572" y="100"/>
                    <a:pt x="570" y="102"/>
                    <a:pt x="568" y="103"/>
                  </a:cubicBezTo>
                  <a:cubicBezTo>
                    <a:pt x="565" y="105"/>
                    <a:pt x="561" y="104"/>
                    <a:pt x="559" y="105"/>
                  </a:cubicBezTo>
                  <a:cubicBezTo>
                    <a:pt x="552" y="106"/>
                    <a:pt x="543" y="109"/>
                    <a:pt x="539" y="114"/>
                  </a:cubicBezTo>
                  <a:cubicBezTo>
                    <a:pt x="536" y="117"/>
                    <a:pt x="536" y="135"/>
                    <a:pt x="535" y="141"/>
                  </a:cubicBezTo>
                  <a:cubicBezTo>
                    <a:pt x="535" y="143"/>
                    <a:pt x="534" y="145"/>
                    <a:pt x="534" y="148"/>
                  </a:cubicBezTo>
                  <a:cubicBezTo>
                    <a:pt x="532" y="152"/>
                    <a:pt x="531" y="158"/>
                    <a:pt x="530" y="163"/>
                  </a:cubicBezTo>
                  <a:cubicBezTo>
                    <a:pt x="530" y="164"/>
                    <a:pt x="530" y="165"/>
                    <a:pt x="530" y="166"/>
                  </a:cubicBezTo>
                  <a:cubicBezTo>
                    <a:pt x="526" y="174"/>
                    <a:pt x="524" y="181"/>
                    <a:pt x="520" y="187"/>
                  </a:cubicBezTo>
                  <a:cubicBezTo>
                    <a:pt x="520" y="190"/>
                    <a:pt x="520" y="193"/>
                    <a:pt x="520" y="195"/>
                  </a:cubicBezTo>
                  <a:cubicBezTo>
                    <a:pt x="519" y="195"/>
                    <a:pt x="519" y="195"/>
                    <a:pt x="519" y="195"/>
                  </a:cubicBezTo>
                  <a:cubicBezTo>
                    <a:pt x="518" y="193"/>
                    <a:pt x="515" y="191"/>
                    <a:pt x="514" y="189"/>
                  </a:cubicBezTo>
                  <a:cubicBezTo>
                    <a:pt x="511" y="185"/>
                    <a:pt x="511" y="181"/>
                    <a:pt x="509" y="177"/>
                  </a:cubicBezTo>
                  <a:cubicBezTo>
                    <a:pt x="509" y="175"/>
                    <a:pt x="509" y="173"/>
                    <a:pt x="509" y="171"/>
                  </a:cubicBezTo>
                  <a:cubicBezTo>
                    <a:pt x="507" y="163"/>
                    <a:pt x="509" y="147"/>
                    <a:pt x="508" y="135"/>
                  </a:cubicBezTo>
                  <a:cubicBezTo>
                    <a:pt x="507" y="135"/>
                    <a:pt x="506" y="135"/>
                    <a:pt x="507" y="134"/>
                  </a:cubicBezTo>
                  <a:cubicBezTo>
                    <a:pt x="497" y="136"/>
                    <a:pt x="489" y="139"/>
                    <a:pt x="481" y="142"/>
                  </a:cubicBezTo>
                  <a:cubicBezTo>
                    <a:pt x="476" y="142"/>
                    <a:pt x="472" y="143"/>
                    <a:pt x="467" y="143"/>
                  </a:cubicBezTo>
                  <a:cubicBezTo>
                    <a:pt x="462" y="138"/>
                    <a:pt x="463" y="125"/>
                    <a:pt x="465" y="119"/>
                  </a:cubicBezTo>
                  <a:cubicBezTo>
                    <a:pt x="470" y="117"/>
                    <a:pt x="476" y="112"/>
                    <a:pt x="478" y="108"/>
                  </a:cubicBezTo>
                  <a:cubicBezTo>
                    <a:pt x="478" y="107"/>
                    <a:pt x="478" y="105"/>
                    <a:pt x="478" y="104"/>
                  </a:cubicBezTo>
                  <a:cubicBezTo>
                    <a:pt x="484" y="97"/>
                    <a:pt x="492" y="90"/>
                    <a:pt x="488" y="77"/>
                  </a:cubicBezTo>
                  <a:cubicBezTo>
                    <a:pt x="488" y="77"/>
                    <a:pt x="488" y="77"/>
                    <a:pt x="487" y="77"/>
                  </a:cubicBezTo>
                  <a:cubicBezTo>
                    <a:pt x="473" y="87"/>
                    <a:pt x="476" y="96"/>
                    <a:pt x="467" y="109"/>
                  </a:cubicBezTo>
                  <a:cubicBezTo>
                    <a:pt x="461" y="117"/>
                    <a:pt x="456" y="117"/>
                    <a:pt x="452" y="129"/>
                  </a:cubicBezTo>
                  <a:cubicBezTo>
                    <a:pt x="448" y="140"/>
                    <a:pt x="457" y="156"/>
                    <a:pt x="457" y="165"/>
                  </a:cubicBezTo>
                  <a:cubicBezTo>
                    <a:pt x="455" y="165"/>
                    <a:pt x="455" y="167"/>
                    <a:pt x="454" y="167"/>
                  </a:cubicBezTo>
                  <a:cubicBezTo>
                    <a:pt x="452" y="167"/>
                    <a:pt x="452" y="167"/>
                    <a:pt x="450" y="167"/>
                  </a:cubicBezTo>
                  <a:cubicBezTo>
                    <a:pt x="447" y="163"/>
                    <a:pt x="444" y="159"/>
                    <a:pt x="442" y="153"/>
                  </a:cubicBezTo>
                  <a:cubicBezTo>
                    <a:pt x="440" y="149"/>
                    <a:pt x="441" y="145"/>
                    <a:pt x="439" y="141"/>
                  </a:cubicBezTo>
                  <a:cubicBezTo>
                    <a:pt x="438" y="141"/>
                    <a:pt x="438" y="141"/>
                    <a:pt x="437" y="141"/>
                  </a:cubicBezTo>
                  <a:cubicBezTo>
                    <a:pt x="431" y="151"/>
                    <a:pt x="418" y="157"/>
                    <a:pt x="402" y="157"/>
                  </a:cubicBezTo>
                  <a:cubicBezTo>
                    <a:pt x="402" y="156"/>
                    <a:pt x="400" y="155"/>
                    <a:pt x="400" y="155"/>
                  </a:cubicBezTo>
                  <a:cubicBezTo>
                    <a:pt x="398" y="153"/>
                    <a:pt x="398" y="151"/>
                    <a:pt x="398" y="150"/>
                  </a:cubicBezTo>
                  <a:close/>
                  <a:moveTo>
                    <a:pt x="278" y="104"/>
                  </a:moveTo>
                  <a:cubicBezTo>
                    <a:pt x="279" y="106"/>
                    <a:pt x="280" y="109"/>
                    <a:pt x="281" y="111"/>
                  </a:cubicBezTo>
                  <a:cubicBezTo>
                    <a:pt x="282" y="111"/>
                    <a:pt x="282" y="111"/>
                    <a:pt x="282" y="111"/>
                  </a:cubicBezTo>
                  <a:cubicBezTo>
                    <a:pt x="283" y="108"/>
                    <a:pt x="286" y="101"/>
                    <a:pt x="283" y="99"/>
                  </a:cubicBezTo>
                  <a:cubicBezTo>
                    <a:pt x="283" y="99"/>
                    <a:pt x="282" y="99"/>
                    <a:pt x="282" y="98"/>
                  </a:cubicBezTo>
                  <a:cubicBezTo>
                    <a:pt x="281" y="98"/>
                    <a:pt x="280" y="98"/>
                    <a:pt x="279" y="99"/>
                  </a:cubicBezTo>
                  <a:cubicBezTo>
                    <a:pt x="279" y="102"/>
                    <a:pt x="278" y="101"/>
                    <a:pt x="278" y="104"/>
                  </a:cubicBezTo>
                  <a:close/>
                  <a:moveTo>
                    <a:pt x="257" y="97"/>
                  </a:moveTo>
                  <a:cubicBezTo>
                    <a:pt x="257" y="97"/>
                    <a:pt x="257" y="98"/>
                    <a:pt x="257" y="99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8" y="99"/>
                    <a:pt x="259" y="99"/>
                    <a:pt x="259" y="99"/>
                  </a:cubicBezTo>
                  <a:cubicBezTo>
                    <a:pt x="260" y="98"/>
                    <a:pt x="260" y="97"/>
                    <a:pt x="261" y="97"/>
                  </a:cubicBezTo>
                  <a:cubicBezTo>
                    <a:pt x="261" y="95"/>
                    <a:pt x="261" y="95"/>
                    <a:pt x="260" y="93"/>
                  </a:cubicBezTo>
                  <a:cubicBezTo>
                    <a:pt x="260" y="93"/>
                    <a:pt x="260" y="93"/>
                    <a:pt x="260" y="93"/>
                  </a:cubicBezTo>
                  <a:cubicBezTo>
                    <a:pt x="259" y="93"/>
                    <a:pt x="259" y="93"/>
                    <a:pt x="259" y="93"/>
                  </a:cubicBezTo>
                  <a:cubicBezTo>
                    <a:pt x="258" y="94"/>
                    <a:pt x="258" y="95"/>
                    <a:pt x="257" y="97"/>
                  </a:cubicBezTo>
                  <a:close/>
                  <a:moveTo>
                    <a:pt x="236" y="104"/>
                  </a:moveTo>
                  <a:cubicBezTo>
                    <a:pt x="236" y="105"/>
                    <a:pt x="237" y="105"/>
                    <a:pt x="238" y="105"/>
                  </a:cubicBezTo>
                  <a:cubicBezTo>
                    <a:pt x="241" y="104"/>
                    <a:pt x="242" y="102"/>
                    <a:pt x="245" y="100"/>
                  </a:cubicBezTo>
                  <a:cubicBezTo>
                    <a:pt x="245" y="99"/>
                    <a:pt x="245" y="98"/>
                    <a:pt x="245" y="97"/>
                  </a:cubicBezTo>
                  <a:cubicBezTo>
                    <a:pt x="244" y="97"/>
                    <a:pt x="244" y="97"/>
                    <a:pt x="244" y="97"/>
                  </a:cubicBezTo>
                  <a:cubicBezTo>
                    <a:pt x="244" y="97"/>
                    <a:pt x="243" y="97"/>
                    <a:pt x="242" y="97"/>
                  </a:cubicBezTo>
                  <a:cubicBezTo>
                    <a:pt x="240" y="99"/>
                    <a:pt x="238" y="101"/>
                    <a:pt x="236" y="104"/>
                  </a:cubicBezTo>
                  <a:close/>
                  <a:moveTo>
                    <a:pt x="216" y="151"/>
                  </a:moveTo>
                  <a:cubicBezTo>
                    <a:pt x="217" y="152"/>
                    <a:pt x="225" y="157"/>
                    <a:pt x="226" y="158"/>
                  </a:cubicBezTo>
                  <a:cubicBezTo>
                    <a:pt x="230" y="159"/>
                    <a:pt x="253" y="155"/>
                    <a:pt x="254" y="154"/>
                  </a:cubicBezTo>
                  <a:cubicBezTo>
                    <a:pt x="254" y="153"/>
                    <a:pt x="253" y="151"/>
                    <a:pt x="252" y="149"/>
                  </a:cubicBezTo>
                  <a:cubicBezTo>
                    <a:pt x="253" y="149"/>
                    <a:pt x="253" y="149"/>
                    <a:pt x="253" y="149"/>
                  </a:cubicBezTo>
                  <a:cubicBezTo>
                    <a:pt x="259" y="147"/>
                    <a:pt x="266" y="162"/>
                    <a:pt x="274" y="147"/>
                  </a:cubicBezTo>
                  <a:cubicBezTo>
                    <a:pt x="280" y="149"/>
                    <a:pt x="289" y="157"/>
                    <a:pt x="296" y="153"/>
                  </a:cubicBezTo>
                  <a:cubicBezTo>
                    <a:pt x="309" y="147"/>
                    <a:pt x="312" y="126"/>
                    <a:pt x="312" y="104"/>
                  </a:cubicBezTo>
                  <a:cubicBezTo>
                    <a:pt x="312" y="97"/>
                    <a:pt x="313" y="86"/>
                    <a:pt x="310" y="81"/>
                  </a:cubicBezTo>
                  <a:cubicBezTo>
                    <a:pt x="310" y="78"/>
                    <a:pt x="310" y="75"/>
                    <a:pt x="310" y="73"/>
                  </a:cubicBezTo>
                  <a:cubicBezTo>
                    <a:pt x="310" y="67"/>
                    <a:pt x="310" y="56"/>
                    <a:pt x="308" y="51"/>
                  </a:cubicBezTo>
                  <a:cubicBezTo>
                    <a:pt x="308" y="49"/>
                    <a:pt x="307" y="45"/>
                    <a:pt x="307" y="43"/>
                  </a:cubicBezTo>
                  <a:cubicBezTo>
                    <a:pt x="305" y="35"/>
                    <a:pt x="304" y="27"/>
                    <a:pt x="301" y="21"/>
                  </a:cubicBezTo>
                  <a:cubicBezTo>
                    <a:pt x="270" y="17"/>
                    <a:pt x="248" y="27"/>
                    <a:pt x="235" y="46"/>
                  </a:cubicBezTo>
                  <a:cubicBezTo>
                    <a:pt x="232" y="50"/>
                    <a:pt x="222" y="63"/>
                    <a:pt x="225" y="70"/>
                  </a:cubicBezTo>
                  <a:cubicBezTo>
                    <a:pt x="233" y="70"/>
                    <a:pt x="243" y="58"/>
                    <a:pt x="249" y="54"/>
                  </a:cubicBezTo>
                  <a:cubicBezTo>
                    <a:pt x="250" y="54"/>
                    <a:pt x="254" y="53"/>
                    <a:pt x="254" y="53"/>
                  </a:cubicBezTo>
                  <a:cubicBezTo>
                    <a:pt x="280" y="51"/>
                    <a:pt x="264" y="71"/>
                    <a:pt x="264" y="83"/>
                  </a:cubicBezTo>
                  <a:cubicBezTo>
                    <a:pt x="268" y="85"/>
                    <a:pt x="278" y="95"/>
                    <a:pt x="284" y="92"/>
                  </a:cubicBezTo>
                  <a:cubicBezTo>
                    <a:pt x="284" y="91"/>
                    <a:pt x="285" y="90"/>
                    <a:pt x="286" y="90"/>
                  </a:cubicBezTo>
                  <a:cubicBezTo>
                    <a:pt x="293" y="90"/>
                    <a:pt x="311" y="103"/>
                    <a:pt x="302" y="112"/>
                  </a:cubicBezTo>
                  <a:cubicBezTo>
                    <a:pt x="299" y="115"/>
                    <a:pt x="294" y="117"/>
                    <a:pt x="290" y="120"/>
                  </a:cubicBezTo>
                  <a:cubicBezTo>
                    <a:pt x="285" y="123"/>
                    <a:pt x="280" y="129"/>
                    <a:pt x="274" y="133"/>
                  </a:cubicBezTo>
                  <a:cubicBezTo>
                    <a:pt x="274" y="133"/>
                    <a:pt x="272" y="133"/>
                    <a:pt x="273" y="134"/>
                  </a:cubicBezTo>
                  <a:cubicBezTo>
                    <a:pt x="268" y="137"/>
                    <a:pt x="260" y="139"/>
                    <a:pt x="254" y="143"/>
                  </a:cubicBezTo>
                  <a:cubicBezTo>
                    <a:pt x="251" y="145"/>
                    <a:pt x="243" y="143"/>
                    <a:pt x="240" y="143"/>
                  </a:cubicBezTo>
                  <a:cubicBezTo>
                    <a:pt x="238" y="140"/>
                    <a:pt x="232" y="133"/>
                    <a:pt x="236" y="127"/>
                  </a:cubicBezTo>
                  <a:cubicBezTo>
                    <a:pt x="237" y="124"/>
                    <a:pt x="242" y="120"/>
                    <a:pt x="244" y="119"/>
                  </a:cubicBezTo>
                  <a:cubicBezTo>
                    <a:pt x="244" y="116"/>
                    <a:pt x="243" y="116"/>
                    <a:pt x="241" y="116"/>
                  </a:cubicBezTo>
                  <a:cubicBezTo>
                    <a:pt x="238" y="121"/>
                    <a:pt x="227" y="110"/>
                    <a:pt x="226" y="108"/>
                  </a:cubicBezTo>
                  <a:cubicBezTo>
                    <a:pt x="226" y="105"/>
                    <a:pt x="226" y="102"/>
                    <a:pt x="226" y="99"/>
                  </a:cubicBezTo>
                  <a:cubicBezTo>
                    <a:pt x="229" y="98"/>
                    <a:pt x="231" y="95"/>
                    <a:pt x="234" y="93"/>
                  </a:cubicBezTo>
                  <a:cubicBezTo>
                    <a:pt x="242" y="89"/>
                    <a:pt x="256" y="87"/>
                    <a:pt x="252" y="74"/>
                  </a:cubicBezTo>
                  <a:cubicBezTo>
                    <a:pt x="252" y="74"/>
                    <a:pt x="251" y="74"/>
                    <a:pt x="250" y="74"/>
                  </a:cubicBezTo>
                  <a:cubicBezTo>
                    <a:pt x="246" y="78"/>
                    <a:pt x="227" y="77"/>
                    <a:pt x="223" y="83"/>
                  </a:cubicBezTo>
                  <a:cubicBezTo>
                    <a:pt x="220" y="86"/>
                    <a:pt x="223" y="93"/>
                    <a:pt x="221" y="97"/>
                  </a:cubicBezTo>
                  <a:cubicBezTo>
                    <a:pt x="219" y="97"/>
                    <a:pt x="220" y="103"/>
                    <a:pt x="218" y="105"/>
                  </a:cubicBezTo>
                  <a:cubicBezTo>
                    <a:pt x="214" y="114"/>
                    <a:pt x="219" y="132"/>
                    <a:pt x="217" y="141"/>
                  </a:cubicBezTo>
                  <a:cubicBezTo>
                    <a:pt x="217" y="144"/>
                    <a:pt x="216" y="149"/>
                    <a:pt x="216" y="151"/>
                  </a:cubicBezTo>
                  <a:close/>
                  <a:moveTo>
                    <a:pt x="197" y="154"/>
                  </a:moveTo>
                  <a:cubicBezTo>
                    <a:pt x="197" y="141"/>
                    <a:pt x="202" y="127"/>
                    <a:pt x="205" y="115"/>
                  </a:cubicBezTo>
                  <a:cubicBezTo>
                    <a:pt x="205" y="113"/>
                    <a:pt x="205" y="110"/>
                    <a:pt x="205" y="107"/>
                  </a:cubicBezTo>
                  <a:cubicBezTo>
                    <a:pt x="205" y="93"/>
                    <a:pt x="199" y="79"/>
                    <a:pt x="201" y="66"/>
                  </a:cubicBezTo>
                  <a:cubicBezTo>
                    <a:pt x="205" y="39"/>
                    <a:pt x="229" y="25"/>
                    <a:pt x="252" y="17"/>
                  </a:cubicBezTo>
                  <a:cubicBezTo>
                    <a:pt x="261" y="15"/>
                    <a:pt x="289" y="6"/>
                    <a:pt x="300" y="13"/>
                  </a:cubicBezTo>
                  <a:cubicBezTo>
                    <a:pt x="302" y="13"/>
                    <a:pt x="306" y="13"/>
                    <a:pt x="308" y="15"/>
                  </a:cubicBezTo>
                  <a:cubicBezTo>
                    <a:pt x="330" y="29"/>
                    <a:pt x="324" y="79"/>
                    <a:pt x="325" y="113"/>
                  </a:cubicBezTo>
                  <a:cubicBezTo>
                    <a:pt x="325" y="129"/>
                    <a:pt x="328" y="154"/>
                    <a:pt x="320" y="163"/>
                  </a:cubicBezTo>
                  <a:cubicBezTo>
                    <a:pt x="318" y="166"/>
                    <a:pt x="294" y="183"/>
                    <a:pt x="287" y="179"/>
                  </a:cubicBezTo>
                  <a:cubicBezTo>
                    <a:pt x="280" y="175"/>
                    <a:pt x="274" y="165"/>
                    <a:pt x="264" y="164"/>
                  </a:cubicBezTo>
                  <a:cubicBezTo>
                    <a:pt x="261" y="163"/>
                    <a:pt x="257" y="167"/>
                    <a:pt x="254" y="168"/>
                  </a:cubicBezTo>
                  <a:cubicBezTo>
                    <a:pt x="252" y="169"/>
                    <a:pt x="230" y="173"/>
                    <a:pt x="226" y="171"/>
                  </a:cubicBezTo>
                  <a:cubicBezTo>
                    <a:pt x="221" y="170"/>
                    <a:pt x="220" y="167"/>
                    <a:pt x="216" y="164"/>
                  </a:cubicBezTo>
                  <a:cubicBezTo>
                    <a:pt x="216" y="164"/>
                    <a:pt x="216" y="164"/>
                    <a:pt x="216" y="164"/>
                  </a:cubicBezTo>
                  <a:cubicBezTo>
                    <a:pt x="213" y="166"/>
                    <a:pt x="211" y="170"/>
                    <a:pt x="206" y="170"/>
                  </a:cubicBezTo>
                  <a:cubicBezTo>
                    <a:pt x="204" y="168"/>
                    <a:pt x="202" y="166"/>
                    <a:pt x="201" y="164"/>
                  </a:cubicBezTo>
                  <a:cubicBezTo>
                    <a:pt x="199" y="161"/>
                    <a:pt x="199" y="158"/>
                    <a:pt x="197" y="154"/>
                  </a:cubicBezTo>
                  <a:close/>
                  <a:moveTo>
                    <a:pt x="83" y="79"/>
                  </a:moveTo>
                  <a:cubicBezTo>
                    <a:pt x="84" y="83"/>
                    <a:pt x="84" y="85"/>
                    <a:pt x="85" y="87"/>
                  </a:cubicBezTo>
                  <a:cubicBezTo>
                    <a:pt x="92" y="84"/>
                    <a:pt x="115" y="69"/>
                    <a:pt x="116" y="62"/>
                  </a:cubicBezTo>
                  <a:cubicBezTo>
                    <a:pt x="116" y="62"/>
                    <a:pt x="116" y="62"/>
                    <a:pt x="115" y="62"/>
                  </a:cubicBezTo>
                  <a:cubicBezTo>
                    <a:pt x="111" y="60"/>
                    <a:pt x="105" y="62"/>
                    <a:pt x="101" y="63"/>
                  </a:cubicBezTo>
                  <a:cubicBezTo>
                    <a:pt x="98" y="63"/>
                    <a:pt x="96" y="63"/>
                    <a:pt x="93" y="63"/>
                  </a:cubicBezTo>
                  <a:cubicBezTo>
                    <a:pt x="84" y="65"/>
                    <a:pt x="82" y="70"/>
                    <a:pt x="83" y="79"/>
                  </a:cubicBezTo>
                  <a:close/>
                  <a:moveTo>
                    <a:pt x="32" y="97"/>
                  </a:moveTo>
                  <a:cubicBezTo>
                    <a:pt x="36" y="101"/>
                    <a:pt x="36" y="104"/>
                    <a:pt x="36" y="112"/>
                  </a:cubicBezTo>
                  <a:cubicBezTo>
                    <a:pt x="38" y="113"/>
                    <a:pt x="38" y="113"/>
                    <a:pt x="38" y="114"/>
                  </a:cubicBezTo>
                  <a:cubicBezTo>
                    <a:pt x="41" y="114"/>
                    <a:pt x="44" y="114"/>
                    <a:pt x="46" y="113"/>
                  </a:cubicBezTo>
                  <a:cubicBezTo>
                    <a:pt x="47" y="111"/>
                    <a:pt x="50" y="108"/>
                    <a:pt x="50" y="106"/>
                  </a:cubicBezTo>
                  <a:cubicBezTo>
                    <a:pt x="52" y="100"/>
                    <a:pt x="53" y="86"/>
                    <a:pt x="49" y="83"/>
                  </a:cubicBezTo>
                  <a:cubicBezTo>
                    <a:pt x="49" y="83"/>
                    <a:pt x="49" y="82"/>
                    <a:pt x="48" y="82"/>
                  </a:cubicBezTo>
                  <a:cubicBezTo>
                    <a:pt x="42" y="82"/>
                    <a:pt x="34" y="89"/>
                    <a:pt x="32" y="94"/>
                  </a:cubicBezTo>
                  <a:cubicBezTo>
                    <a:pt x="32" y="95"/>
                    <a:pt x="32" y="96"/>
                    <a:pt x="32" y="97"/>
                  </a:cubicBezTo>
                  <a:close/>
                  <a:moveTo>
                    <a:pt x="3" y="66"/>
                  </a:moveTo>
                  <a:cubicBezTo>
                    <a:pt x="9" y="66"/>
                    <a:pt x="12" y="70"/>
                    <a:pt x="14" y="73"/>
                  </a:cubicBezTo>
                  <a:cubicBezTo>
                    <a:pt x="16" y="73"/>
                    <a:pt x="18" y="73"/>
                    <a:pt x="19" y="73"/>
                  </a:cubicBezTo>
                  <a:cubicBezTo>
                    <a:pt x="22" y="71"/>
                    <a:pt x="24" y="69"/>
                    <a:pt x="26" y="67"/>
                  </a:cubicBezTo>
                  <a:cubicBezTo>
                    <a:pt x="31" y="64"/>
                    <a:pt x="38" y="63"/>
                    <a:pt x="44" y="60"/>
                  </a:cubicBezTo>
                  <a:cubicBezTo>
                    <a:pt x="48" y="57"/>
                    <a:pt x="51" y="59"/>
                    <a:pt x="54" y="55"/>
                  </a:cubicBezTo>
                  <a:cubicBezTo>
                    <a:pt x="57" y="47"/>
                    <a:pt x="51" y="40"/>
                    <a:pt x="54" y="31"/>
                  </a:cubicBezTo>
                  <a:cubicBezTo>
                    <a:pt x="55" y="26"/>
                    <a:pt x="56" y="23"/>
                    <a:pt x="57" y="17"/>
                  </a:cubicBezTo>
                  <a:cubicBezTo>
                    <a:pt x="57" y="17"/>
                    <a:pt x="56" y="5"/>
                    <a:pt x="58" y="7"/>
                  </a:cubicBezTo>
                  <a:cubicBezTo>
                    <a:pt x="58" y="6"/>
                    <a:pt x="58" y="6"/>
                    <a:pt x="59" y="6"/>
                  </a:cubicBezTo>
                  <a:cubicBezTo>
                    <a:pt x="69" y="5"/>
                    <a:pt x="83" y="21"/>
                    <a:pt x="92" y="27"/>
                  </a:cubicBezTo>
                  <a:cubicBezTo>
                    <a:pt x="92" y="35"/>
                    <a:pt x="89" y="43"/>
                    <a:pt x="90" y="51"/>
                  </a:cubicBezTo>
                  <a:cubicBezTo>
                    <a:pt x="100" y="55"/>
                    <a:pt x="115" y="50"/>
                    <a:pt x="126" y="48"/>
                  </a:cubicBezTo>
                  <a:cubicBezTo>
                    <a:pt x="130" y="48"/>
                    <a:pt x="134" y="48"/>
                    <a:pt x="138" y="49"/>
                  </a:cubicBezTo>
                  <a:cubicBezTo>
                    <a:pt x="140" y="50"/>
                    <a:pt x="142" y="53"/>
                    <a:pt x="144" y="53"/>
                  </a:cubicBezTo>
                  <a:cubicBezTo>
                    <a:pt x="144" y="53"/>
                    <a:pt x="144" y="55"/>
                    <a:pt x="144" y="55"/>
                  </a:cubicBezTo>
                  <a:cubicBezTo>
                    <a:pt x="140" y="59"/>
                    <a:pt x="136" y="64"/>
                    <a:pt x="133" y="68"/>
                  </a:cubicBezTo>
                  <a:cubicBezTo>
                    <a:pt x="130" y="71"/>
                    <a:pt x="120" y="76"/>
                    <a:pt x="114" y="79"/>
                  </a:cubicBezTo>
                  <a:cubicBezTo>
                    <a:pt x="110" y="82"/>
                    <a:pt x="104" y="83"/>
                    <a:pt x="104" y="90"/>
                  </a:cubicBezTo>
                  <a:cubicBezTo>
                    <a:pt x="105" y="91"/>
                    <a:pt x="106" y="91"/>
                    <a:pt x="106" y="92"/>
                  </a:cubicBezTo>
                  <a:cubicBezTo>
                    <a:pt x="114" y="95"/>
                    <a:pt x="125" y="91"/>
                    <a:pt x="128" y="99"/>
                  </a:cubicBezTo>
                  <a:cubicBezTo>
                    <a:pt x="129" y="101"/>
                    <a:pt x="130" y="103"/>
                    <a:pt x="129" y="105"/>
                  </a:cubicBezTo>
                  <a:cubicBezTo>
                    <a:pt x="124" y="112"/>
                    <a:pt x="112" y="106"/>
                    <a:pt x="105" y="111"/>
                  </a:cubicBezTo>
                  <a:cubicBezTo>
                    <a:pt x="99" y="115"/>
                    <a:pt x="94" y="120"/>
                    <a:pt x="89" y="124"/>
                  </a:cubicBezTo>
                  <a:cubicBezTo>
                    <a:pt x="84" y="127"/>
                    <a:pt x="79" y="125"/>
                    <a:pt x="76" y="130"/>
                  </a:cubicBezTo>
                  <a:cubicBezTo>
                    <a:pt x="72" y="136"/>
                    <a:pt x="76" y="147"/>
                    <a:pt x="74" y="153"/>
                  </a:cubicBezTo>
                  <a:cubicBezTo>
                    <a:pt x="74" y="155"/>
                    <a:pt x="73" y="156"/>
                    <a:pt x="73" y="157"/>
                  </a:cubicBezTo>
                  <a:cubicBezTo>
                    <a:pt x="64" y="159"/>
                    <a:pt x="66" y="177"/>
                    <a:pt x="59" y="183"/>
                  </a:cubicBezTo>
                  <a:cubicBezTo>
                    <a:pt x="57" y="172"/>
                    <a:pt x="50" y="162"/>
                    <a:pt x="48" y="152"/>
                  </a:cubicBezTo>
                  <a:cubicBezTo>
                    <a:pt x="48" y="147"/>
                    <a:pt x="50" y="142"/>
                    <a:pt x="46" y="139"/>
                  </a:cubicBezTo>
                  <a:cubicBezTo>
                    <a:pt x="44" y="138"/>
                    <a:pt x="40" y="139"/>
                    <a:pt x="38" y="138"/>
                  </a:cubicBezTo>
                  <a:cubicBezTo>
                    <a:pt x="36" y="132"/>
                    <a:pt x="34" y="123"/>
                    <a:pt x="26" y="121"/>
                  </a:cubicBezTo>
                  <a:cubicBezTo>
                    <a:pt x="23" y="120"/>
                    <a:pt x="22" y="122"/>
                    <a:pt x="17" y="122"/>
                  </a:cubicBezTo>
                  <a:cubicBezTo>
                    <a:pt x="16" y="120"/>
                    <a:pt x="15" y="116"/>
                    <a:pt x="14" y="114"/>
                  </a:cubicBezTo>
                  <a:cubicBezTo>
                    <a:pt x="12" y="111"/>
                    <a:pt x="7" y="110"/>
                    <a:pt x="5" y="107"/>
                  </a:cubicBezTo>
                  <a:cubicBezTo>
                    <a:pt x="5" y="107"/>
                    <a:pt x="5" y="107"/>
                    <a:pt x="5" y="107"/>
                  </a:cubicBezTo>
                  <a:cubicBezTo>
                    <a:pt x="3" y="102"/>
                    <a:pt x="5" y="99"/>
                    <a:pt x="4" y="96"/>
                  </a:cubicBezTo>
                  <a:cubicBezTo>
                    <a:pt x="4" y="94"/>
                    <a:pt x="1" y="93"/>
                    <a:pt x="0" y="90"/>
                  </a:cubicBezTo>
                  <a:cubicBezTo>
                    <a:pt x="4" y="85"/>
                    <a:pt x="3" y="76"/>
                    <a:pt x="3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2" name="Freeform 37"/>
            <p:cNvSpPr>
              <a:spLocks noEditPoints="1"/>
            </p:cNvSpPr>
            <p:nvPr userDrawn="1"/>
          </p:nvSpPr>
          <p:spPr bwMode="auto">
            <a:xfrm>
              <a:off x="8798004" y="4643720"/>
              <a:ext cx="334964" cy="325436"/>
            </a:xfrm>
            <a:custGeom>
              <a:avLst/>
              <a:gdLst>
                <a:gd name="T0" fmla="*/ 218 w 225"/>
                <a:gd name="T1" fmla="*/ 76 h 216"/>
                <a:gd name="T2" fmla="*/ 170 w 225"/>
                <a:gd name="T3" fmla="*/ 32 h 216"/>
                <a:gd name="T4" fmla="*/ 113 w 225"/>
                <a:gd name="T5" fmla="*/ 0 h 216"/>
                <a:gd name="T6" fmla="*/ 56 w 225"/>
                <a:gd name="T7" fmla="*/ 32 h 216"/>
                <a:gd name="T8" fmla="*/ 8 w 225"/>
                <a:gd name="T9" fmla="*/ 76 h 216"/>
                <a:gd name="T10" fmla="*/ 21 w 225"/>
                <a:gd name="T11" fmla="*/ 140 h 216"/>
                <a:gd name="T12" fmla="*/ 48 w 225"/>
                <a:gd name="T13" fmla="*/ 200 h 216"/>
                <a:gd name="T14" fmla="*/ 112 w 225"/>
                <a:gd name="T15" fmla="*/ 207 h 216"/>
                <a:gd name="T16" fmla="*/ 177 w 225"/>
                <a:gd name="T17" fmla="*/ 200 h 216"/>
                <a:gd name="T18" fmla="*/ 204 w 225"/>
                <a:gd name="T19" fmla="*/ 140 h 216"/>
                <a:gd name="T20" fmla="*/ 218 w 225"/>
                <a:gd name="T21" fmla="*/ 76 h 216"/>
                <a:gd name="T22" fmla="*/ 113 w 225"/>
                <a:gd name="T23" fmla="*/ 201 h 216"/>
                <a:gd name="T24" fmla="*/ 22 w 225"/>
                <a:gd name="T25" fmla="*/ 110 h 216"/>
                <a:gd name="T26" fmla="*/ 113 w 225"/>
                <a:gd name="T27" fmla="*/ 20 h 216"/>
                <a:gd name="T28" fmla="*/ 204 w 225"/>
                <a:gd name="T29" fmla="*/ 111 h 216"/>
                <a:gd name="T30" fmla="*/ 113 w 225"/>
                <a:gd name="T31" fmla="*/ 201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5" h="216">
                  <a:moveTo>
                    <a:pt x="218" y="76"/>
                  </a:moveTo>
                  <a:cubicBezTo>
                    <a:pt x="210" y="53"/>
                    <a:pt x="191" y="37"/>
                    <a:pt x="170" y="32"/>
                  </a:cubicBezTo>
                  <a:cubicBezTo>
                    <a:pt x="158" y="13"/>
                    <a:pt x="137" y="0"/>
                    <a:pt x="113" y="0"/>
                  </a:cubicBezTo>
                  <a:cubicBezTo>
                    <a:pt x="89" y="0"/>
                    <a:pt x="68" y="13"/>
                    <a:pt x="56" y="32"/>
                  </a:cubicBezTo>
                  <a:cubicBezTo>
                    <a:pt x="34" y="37"/>
                    <a:pt x="15" y="53"/>
                    <a:pt x="8" y="76"/>
                  </a:cubicBezTo>
                  <a:cubicBezTo>
                    <a:pt x="0" y="99"/>
                    <a:pt x="6" y="123"/>
                    <a:pt x="21" y="140"/>
                  </a:cubicBezTo>
                  <a:cubicBezTo>
                    <a:pt x="18" y="163"/>
                    <a:pt x="28" y="185"/>
                    <a:pt x="48" y="200"/>
                  </a:cubicBezTo>
                  <a:cubicBezTo>
                    <a:pt x="67" y="214"/>
                    <a:pt x="92" y="216"/>
                    <a:pt x="112" y="207"/>
                  </a:cubicBezTo>
                  <a:cubicBezTo>
                    <a:pt x="133" y="216"/>
                    <a:pt x="158" y="214"/>
                    <a:pt x="177" y="200"/>
                  </a:cubicBezTo>
                  <a:cubicBezTo>
                    <a:pt x="197" y="186"/>
                    <a:pt x="206" y="163"/>
                    <a:pt x="204" y="140"/>
                  </a:cubicBezTo>
                  <a:cubicBezTo>
                    <a:pt x="220" y="123"/>
                    <a:pt x="225" y="99"/>
                    <a:pt x="218" y="76"/>
                  </a:cubicBezTo>
                  <a:close/>
                  <a:moveTo>
                    <a:pt x="113" y="201"/>
                  </a:moveTo>
                  <a:cubicBezTo>
                    <a:pt x="63" y="201"/>
                    <a:pt x="22" y="160"/>
                    <a:pt x="22" y="110"/>
                  </a:cubicBezTo>
                  <a:cubicBezTo>
                    <a:pt x="22" y="60"/>
                    <a:pt x="62" y="20"/>
                    <a:pt x="113" y="20"/>
                  </a:cubicBezTo>
                  <a:cubicBezTo>
                    <a:pt x="163" y="20"/>
                    <a:pt x="204" y="61"/>
                    <a:pt x="204" y="111"/>
                  </a:cubicBezTo>
                  <a:cubicBezTo>
                    <a:pt x="204" y="161"/>
                    <a:pt x="163" y="201"/>
                    <a:pt x="113" y="2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3" name="Freeform 38"/>
            <p:cNvSpPr>
              <a:spLocks noEditPoints="1"/>
            </p:cNvSpPr>
            <p:nvPr userDrawn="1"/>
          </p:nvSpPr>
          <p:spPr bwMode="auto">
            <a:xfrm>
              <a:off x="8872617" y="4775483"/>
              <a:ext cx="84138" cy="26988"/>
            </a:xfrm>
            <a:custGeom>
              <a:avLst/>
              <a:gdLst>
                <a:gd name="T0" fmla="*/ 4 w 56"/>
                <a:gd name="T1" fmla="*/ 17 h 18"/>
                <a:gd name="T2" fmla="*/ 0 w 56"/>
                <a:gd name="T3" fmla="*/ 7 h 18"/>
                <a:gd name="T4" fmla="*/ 3 w 56"/>
                <a:gd name="T5" fmla="*/ 2 h 18"/>
                <a:gd name="T6" fmla="*/ 8 w 56"/>
                <a:gd name="T7" fmla="*/ 0 h 18"/>
                <a:gd name="T8" fmla="*/ 15 w 56"/>
                <a:gd name="T9" fmla="*/ 13 h 18"/>
                <a:gd name="T10" fmla="*/ 19 w 56"/>
                <a:gd name="T11" fmla="*/ 14 h 18"/>
                <a:gd name="T12" fmla="*/ 22 w 56"/>
                <a:gd name="T13" fmla="*/ 14 h 18"/>
                <a:gd name="T14" fmla="*/ 20 w 56"/>
                <a:gd name="T15" fmla="*/ 12 h 18"/>
                <a:gd name="T16" fmla="*/ 14 w 56"/>
                <a:gd name="T17" fmla="*/ 6 h 18"/>
                <a:gd name="T18" fmla="*/ 20 w 56"/>
                <a:gd name="T19" fmla="*/ 0 h 18"/>
                <a:gd name="T20" fmla="*/ 26 w 56"/>
                <a:gd name="T21" fmla="*/ 8 h 18"/>
                <a:gd name="T22" fmla="*/ 19 w 56"/>
                <a:gd name="T23" fmla="*/ 18 h 18"/>
                <a:gd name="T24" fmla="*/ 15 w 56"/>
                <a:gd name="T25" fmla="*/ 13 h 18"/>
                <a:gd name="T26" fmla="*/ 22 w 56"/>
                <a:gd name="T27" fmla="*/ 3 h 18"/>
                <a:gd name="T28" fmla="*/ 18 w 56"/>
                <a:gd name="T29" fmla="*/ 3 h 18"/>
                <a:gd name="T30" fmla="*/ 18 w 56"/>
                <a:gd name="T31" fmla="*/ 8 h 18"/>
                <a:gd name="T32" fmla="*/ 22 w 56"/>
                <a:gd name="T33" fmla="*/ 8 h 18"/>
                <a:gd name="T34" fmla="*/ 30 w 56"/>
                <a:gd name="T35" fmla="*/ 13 h 18"/>
                <a:gd name="T36" fmla="*/ 34 w 56"/>
                <a:gd name="T37" fmla="*/ 14 h 18"/>
                <a:gd name="T38" fmla="*/ 38 w 56"/>
                <a:gd name="T39" fmla="*/ 14 h 18"/>
                <a:gd name="T40" fmla="*/ 38 w 56"/>
                <a:gd name="T41" fmla="*/ 9 h 18"/>
                <a:gd name="T42" fmla="*/ 33 w 56"/>
                <a:gd name="T43" fmla="*/ 10 h 18"/>
                <a:gd name="T44" fmla="*/ 32 w 56"/>
                <a:gd name="T45" fmla="*/ 0 h 18"/>
                <a:gd name="T46" fmla="*/ 41 w 56"/>
                <a:gd name="T47" fmla="*/ 3 h 18"/>
                <a:gd name="T48" fmla="*/ 34 w 56"/>
                <a:gd name="T49" fmla="*/ 6 h 18"/>
                <a:gd name="T50" fmla="*/ 41 w 56"/>
                <a:gd name="T51" fmla="*/ 8 h 18"/>
                <a:gd name="T52" fmla="*/ 41 w 56"/>
                <a:gd name="T53" fmla="*/ 16 h 18"/>
                <a:gd name="T54" fmla="*/ 32 w 56"/>
                <a:gd name="T55" fmla="*/ 17 h 18"/>
                <a:gd name="T56" fmla="*/ 48 w 56"/>
                <a:gd name="T57" fmla="*/ 8 h 18"/>
                <a:gd name="T58" fmla="*/ 45 w 56"/>
                <a:gd name="T59" fmla="*/ 4 h 18"/>
                <a:gd name="T60" fmla="*/ 50 w 56"/>
                <a:gd name="T61" fmla="*/ 0 h 18"/>
                <a:gd name="T62" fmla="*/ 56 w 56"/>
                <a:gd name="T63" fmla="*/ 4 h 18"/>
                <a:gd name="T64" fmla="*/ 53 w 56"/>
                <a:gd name="T65" fmla="*/ 8 h 18"/>
                <a:gd name="T66" fmla="*/ 56 w 56"/>
                <a:gd name="T67" fmla="*/ 12 h 18"/>
                <a:gd name="T68" fmla="*/ 50 w 56"/>
                <a:gd name="T69" fmla="*/ 18 h 18"/>
                <a:gd name="T70" fmla="*/ 44 w 56"/>
                <a:gd name="T71" fmla="*/ 13 h 18"/>
                <a:gd name="T72" fmla="*/ 48 w 56"/>
                <a:gd name="T73" fmla="*/ 8 h 18"/>
                <a:gd name="T74" fmla="*/ 49 w 56"/>
                <a:gd name="T75" fmla="*/ 6 h 18"/>
                <a:gd name="T76" fmla="*/ 52 w 56"/>
                <a:gd name="T77" fmla="*/ 6 h 18"/>
                <a:gd name="T78" fmla="*/ 52 w 56"/>
                <a:gd name="T79" fmla="*/ 3 h 18"/>
                <a:gd name="T80" fmla="*/ 49 w 56"/>
                <a:gd name="T81" fmla="*/ 3 h 18"/>
                <a:gd name="T82" fmla="*/ 48 w 56"/>
                <a:gd name="T83" fmla="*/ 12 h 18"/>
                <a:gd name="T84" fmla="*/ 51 w 56"/>
                <a:gd name="T85" fmla="*/ 15 h 18"/>
                <a:gd name="T86" fmla="*/ 54 w 56"/>
                <a:gd name="T87" fmla="*/ 12 h 18"/>
                <a:gd name="T88" fmla="*/ 51 w 56"/>
                <a:gd name="T89" fmla="*/ 9 h 18"/>
                <a:gd name="T90" fmla="*/ 48 w 56"/>
                <a:gd name="T9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56" h="18">
                  <a:moveTo>
                    <a:pt x="8" y="17"/>
                  </a:moveTo>
                  <a:cubicBezTo>
                    <a:pt x="4" y="17"/>
                    <a:pt x="4" y="17"/>
                    <a:pt x="4" y="17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6"/>
                    <a:pt x="2" y="6"/>
                    <a:pt x="0" y="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2" y="3"/>
                    <a:pt x="3" y="2"/>
                  </a:cubicBezTo>
                  <a:cubicBezTo>
                    <a:pt x="4" y="2"/>
                    <a:pt x="4" y="1"/>
                    <a:pt x="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17"/>
                    <a:pt x="8" y="17"/>
                    <a:pt x="8" y="17"/>
                  </a:cubicBezTo>
                  <a:close/>
                  <a:moveTo>
                    <a:pt x="15" y="13"/>
                  </a:moveTo>
                  <a:cubicBezTo>
                    <a:pt x="18" y="13"/>
                    <a:pt x="18" y="13"/>
                    <a:pt x="18" y="13"/>
                  </a:cubicBezTo>
                  <a:cubicBezTo>
                    <a:pt x="18" y="14"/>
                    <a:pt x="18" y="14"/>
                    <a:pt x="19" y="14"/>
                  </a:cubicBezTo>
                  <a:cubicBezTo>
                    <a:pt x="19" y="15"/>
                    <a:pt x="20" y="15"/>
                    <a:pt x="20" y="15"/>
                  </a:cubicBezTo>
                  <a:cubicBezTo>
                    <a:pt x="21" y="15"/>
                    <a:pt x="21" y="14"/>
                    <a:pt x="22" y="14"/>
                  </a:cubicBezTo>
                  <a:cubicBezTo>
                    <a:pt x="22" y="13"/>
                    <a:pt x="23" y="12"/>
                    <a:pt x="23" y="10"/>
                  </a:cubicBezTo>
                  <a:cubicBezTo>
                    <a:pt x="22" y="11"/>
                    <a:pt x="21" y="12"/>
                    <a:pt x="20" y="12"/>
                  </a:cubicBezTo>
                  <a:cubicBezTo>
                    <a:pt x="18" y="12"/>
                    <a:pt x="17" y="11"/>
                    <a:pt x="16" y="10"/>
                  </a:cubicBezTo>
                  <a:cubicBezTo>
                    <a:pt x="15" y="9"/>
                    <a:pt x="14" y="8"/>
                    <a:pt x="14" y="6"/>
                  </a:cubicBezTo>
                  <a:cubicBezTo>
                    <a:pt x="14" y="4"/>
                    <a:pt x="15" y="2"/>
                    <a:pt x="16" y="1"/>
                  </a:cubicBezTo>
                  <a:cubicBezTo>
                    <a:pt x="17" y="0"/>
                    <a:pt x="18" y="0"/>
                    <a:pt x="20" y="0"/>
                  </a:cubicBezTo>
                  <a:cubicBezTo>
                    <a:pt x="22" y="0"/>
                    <a:pt x="23" y="0"/>
                    <a:pt x="24" y="2"/>
                  </a:cubicBezTo>
                  <a:cubicBezTo>
                    <a:pt x="26" y="3"/>
                    <a:pt x="26" y="5"/>
                    <a:pt x="26" y="8"/>
                  </a:cubicBezTo>
                  <a:cubicBezTo>
                    <a:pt x="26" y="12"/>
                    <a:pt x="25" y="14"/>
                    <a:pt x="24" y="16"/>
                  </a:cubicBezTo>
                  <a:cubicBezTo>
                    <a:pt x="23" y="17"/>
                    <a:pt x="21" y="18"/>
                    <a:pt x="19" y="18"/>
                  </a:cubicBezTo>
                  <a:cubicBezTo>
                    <a:pt x="18" y="18"/>
                    <a:pt x="17" y="17"/>
                    <a:pt x="16" y="16"/>
                  </a:cubicBezTo>
                  <a:cubicBezTo>
                    <a:pt x="16" y="16"/>
                    <a:pt x="15" y="15"/>
                    <a:pt x="15" y="13"/>
                  </a:cubicBezTo>
                  <a:close/>
                  <a:moveTo>
                    <a:pt x="22" y="6"/>
                  </a:moveTo>
                  <a:cubicBezTo>
                    <a:pt x="22" y="4"/>
                    <a:pt x="22" y="4"/>
                    <a:pt x="22" y="3"/>
                  </a:cubicBezTo>
                  <a:cubicBezTo>
                    <a:pt x="21" y="2"/>
                    <a:pt x="21" y="2"/>
                    <a:pt x="20" y="2"/>
                  </a:cubicBezTo>
                  <a:cubicBezTo>
                    <a:pt x="19" y="2"/>
                    <a:pt x="19" y="3"/>
                    <a:pt x="18" y="3"/>
                  </a:cubicBezTo>
                  <a:cubicBezTo>
                    <a:pt x="18" y="4"/>
                    <a:pt x="18" y="4"/>
                    <a:pt x="18" y="6"/>
                  </a:cubicBezTo>
                  <a:cubicBezTo>
                    <a:pt x="18" y="7"/>
                    <a:pt x="18" y="8"/>
                    <a:pt x="18" y="8"/>
                  </a:cubicBezTo>
                  <a:cubicBezTo>
                    <a:pt x="19" y="8"/>
                    <a:pt x="20" y="9"/>
                    <a:pt x="20" y="9"/>
                  </a:cubicBezTo>
                  <a:cubicBezTo>
                    <a:pt x="21" y="9"/>
                    <a:pt x="21" y="8"/>
                    <a:pt x="22" y="8"/>
                  </a:cubicBezTo>
                  <a:cubicBezTo>
                    <a:pt x="22" y="8"/>
                    <a:pt x="22" y="7"/>
                    <a:pt x="22" y="6"/>
                  </a:cubicBezTo>
                  <a:close/>
                  <a:moveTo>
                    <a:pt x="30" y="13"/>
                  </a:moveTo>
                  <a:cubicBezTo>
                    <a:pt x="34" y="12"/>
                    <a:pt x="34" y="12"/>
                    <a:pt x="34" y="12"/>
                  </a:cubicBezTo>
                  <a:cubicBezTo>
                    <a:pt x="34" y="13"/>
                    <a:pt x="34" y="14"/>
                    <a:pt x="34" y="14"/>
                  </a:cubicBezTo>
                  <a:cubicBezTo>
                    <a:pt x="35" y="15"/>
                    <a:pt x="36" y="15"/>
                    <a:pt x="36" y="15"/>
                  </a:cubicBezTo>
                  <a:cubicBezTo>
                    <a:pt x="37" y="15"/>
                    <a:pt x="37" y="15"/>
                    <a:pt x="38" y="14"/>
                  </a:cubicBezTo>
                  <a:cubicBezTo>
                    <a:pt x="38" y="14"/>
                    <a:pt x="39" y="13"/>
                    <a:pt x="39" y="12"/>
                  </a:cubicBezTo>
                  <a:cubicBezTo>
                    <a:pt x="39" y="10"/>
                    <a:pt x="38" y="10"/>
                    <a:pt x="38" y="9"/>
                  </a:cubicBezTo>
                  <a:cubicBezTo>
                    <a:pt x="38" y="9"/>
                    <a:pt x="37" y="8"/>
                    <a:pt x="36" y="8"/>
                  </a:cubicBezTo>
                  <a:cubicBezTo>
                    <a:pt x="35" y="8"/>
                    <a:pt x="34" y="9"/>
                    <a:pt x="33" y="10"/>
                  </a:cubicBezTo>
                  <a:cubicBezTo>
                    <a:pt x="30" y="9"/>
                    <a:pt x="30" y="9"/>
                    <a:pt x="30" y="9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3"/>
                    <a:pt x="41" y="3"/>
                    <a:pt x="41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6"/>
                    <a:pt x="34" y="6"/>
                    <a:pt x="34" y="6"/>
                  </a:cubicBezTo>
                  <a:cubicBezTo>
                    <a:pt x="35" y="6"/>
                    <a:pt x="36" y="6"/>
                    <a:pt x="37" y="6"/>
                  </a:cubicBezTo>
                  <a:cubicBezTo>
                    <a:pt x="38" y="6"/>
                    <a:pt x="40" y="6"/>
                    <a:pt x="41" y="8"/>
                  </a:cubicBezTo>
                  <a:cubicBezTo>
                    <a:pt x="42" y="9"/>
                    <a:pt x="42" y="10"/>
                    <a:pt x="42" y="12"/>
                  </a:cubicBezTo>
                  <a:cubicBezTo>
                    <a:pt x="42" y="14"/>
                    <a:pt x="42" y="15"/>
                    <a:pt x="41" y="16"/>
                  </a:cubicBezTo>
                  <a:cubicBezTo>
                    <a:pt x="40" y="18"/>
                    <a:pt x="38" y="18"/>
                    <a:pt x="36" y="18"/>
                  </a:cubicBezTo>
                  <a:cubicBezTo>
                    <a:pt x="35" y="18"/>
                    <a:pt x="33" y="18"/>
                    <a:pt x="32" y="17"/>
                  </a:cubicBezTo>
                  <a:cubicBezTo>
                    <a:pt x="31" y="16"/>
                    <a:pt x="30" y="14"/>
                    <a:pt x="30" y="13"/>
                  </a:cubicBezTo>
                  <a:close/>
                  <a:moveTo>
                    <a:pt x="48" y="8"/>
                  </a:moveTo>
                  <a:cubicBezTo>
                    <a:pt x="47" y="7"/>
                    <a:pt x="46" y="7"/>
                    <a:pt x="46" y="6"/>
                  </a:cubicBezTo>
                  <a:cubicBezTo>
                    <a:pt x="46" y="5"/>
                    <a:pt x="45" y="5"/>
                    <a:pt x="45" y="4"/>
                  </a:cubicBezTo>
                  <a:cubicBezTo>
                    <a:pt x="45" y="3"/>
                    <a:pt x="46" y="2"/>
                    <a:pt x="46" y="1"/>
                  </a:cubicBezTo>
                  <a:cubicBezTo>
                    <a:pt x="47" y="0"/>
                    <a:pt x="49" y="0"/>
                    <a:pt x="50" y="0"/>
                  </a:cubicBezTo>
                  <a:cubicBezTo>
                    <a:pt x="52" y="0"/>
                    <a:pt x="54" y="0"/>
                    <a:pt x="54" y="1"/>
                  </a:cubicBezTo>
                  <a:cubicBezTo>
                    <a:pt x="55" y="2"/>
                    <a:pt x="56" y="3"/>
                    <a:pt x="56" y="4"/>
                  </a:cubicBezTo>
                  <a:cubicBezTo>
                    <a:pt x="56" y="5"/>
                    <a:pt x="56" y="6"/>
                    <a:pt x="55" y="6"/>
                  </a:cubicBezTo>
                  <a:cubicBezTo>
                    <a:pt x="55" y="7"/>
                    <a:pt x="54" y="8"/>
                    <a:pt x="53" y="8"/>
                  </a:cubicBezTo>
                  <a:cubicBezTo>
                    <a:pt x="54" y="8"/>
                    <a:pt x="55" y="9"/>
                    <a:pt x="56" y="10"/>
                  </a:cubicBezTo>
                  <a:cubicBezTo>
                    <a:pt x="56" y="10"/>
                    <a:pt x="56" y="11"/>
                    <a:pt x="56" y="12"/>
                  </a:cubicBezTo>
                  <a:cubicBezTo>
                    <a:pt x="56" y="14"/>
                    <a:pt x="56" y="15"/>
                    <a:pt x="55" y="16"/>
                  </a:cubicBezTo>
                  <a:cubicBezTo>
                    <a:pt x="54" y="18"/>
                    <a:pt x="52" y="18"/>
                    <a:pt x="50" y="18"/>
                  </a:cubicBezTo>
                  <a:cubicBezTo>
                    <a:pt x="49" y="18"/>
                    <a:pt x="48" y="18"/>
                    <a:pt x="46" y="17"/>
                  </a:cubicBezTo>
                  <a:cubicBezTo>
                    <a:pt x="45" y="16"/>
                    <a:pt x="44" y="14"/>
                    <a:pt x="44" y="13"/>
                  </a:cubicBezTo>
                  <a:cubicBezTo>
                    <a:pt x="44" y="12"/>
                    <a:pt x="45" y="11"/>
                    <a:pt x="45" y="10"/>
                  </a:cubicBezTo>
                  <a:cubicBezTo>
                    <a:pt x="46" y="9"/>
                    <a:pt x="47" y="8"/>
                    <a:pt x="48" y="8"/>
                  </a:cubicBezTo>
                  <a:close/>
                  <a:moveTo>
                    <a:pt x="49" y="4"/>
                  </a:moveTo>
                  <a:cubicBezTo>
                    <a:pt x="49" y="5"/>
                    <a:pt x="49" y="6"/>
                    <a:pt x="49" y="6"/>
                  </a:cubicBezTo>
                  <a:cubicBezTo>
                    <a:pt x="50" y="6"/>
                    <a:pt x="50" y="6"/>
                    <a:pt x="51" y="6"/>
                  </a:cubicBezTo>
                  <a:cubicBezTo>
                    <a:pt x="52" y="6"/>
                    <a:pt x="52" y="6"/>
                    <a:pt x="52" y="6"/>
                  </a:cubicBezTo>
                  <a:cubicBezTo>
                    <a:pt x="53" y="6"/>
                    <a:pt x="53" y="5"/>
                    <a:pt x="53" y="4"/>
                  </a:cubicBezTo>
                  <a:cubicBezTo>
                    <a:pt x="53" y="4"/>
                    <a:pt x="53" y="3"/>
                    <a:pt x="52" y="3"/>
                  </a:cubicBezTo>
                  <a:cubicBezTo>
                    <a:pt x="52" y="2"/>
                    <a:pt x="52" y="2"/>
                    <a:pt x="51" y="2"/>
                  </a:cubicBezTo>
                  <a:cubicBezTo>
                    <a:pt x="50" y="2"/>
                    <a:pt x="50" y="2"/>
                    <a:pt x="49" y="3"/>
                  </a:cubicBezTo>
                  <a:cubicBezTo>
                    <a:pt x="49" y="3"/>
                    <a:pt x="49" y="4"/>
                    <a:pt x="49" y="4"/>
                  </a:cubicBezTo>
                  <a:close/>
                  <a:moveTo>
                    <a:pt x="48" y="12"/>
                  </a:moveTo>
                  <a:cubicBezTo>
                    <a:pt x="48" y="13"/>
                    <a:pt x="49" y="14"/>
                    <a:pt x="49" y="14"/>
                  </a:cubicBezTo>
                  <a:cubicBezTo>
                    <a:pt x="50" y="15"/>
                    <a:pt x="50" y="15"/>
                    <a:pt x="51" y="15"/>
                  </a:cubicBezTo>
                  <a:cubicBezTo>
                    <a:pt x="52" y="15"/>
                    <a:pt x="52" y="15"/>
                    <a:pt x="53" y="14"/>
                  </a:cubicBezTo>
                  <a:cubicBezTo>
                    <a:pt x="53" y="14"/>
                    <a:pt x="54" y="13"/>
                    <a:pt x="54" y="12"/>
                  </a:cubicBezTo>
                  <a:cubicBezTo>
                    <a:pt x="54" y="11"/>
                    <a:pt x="53" y="10"/>
                    <a:pt x="53" y="10"/>
                  </a:cubicBezTo>
                  <a:cubicBezTo>
                    <a:pt x="52" y="10"/>
                    <a:pt x="52" y="9"/>
                    <a:pt x="51" y="9"/>
                  </a:cubicBezTo>
                  <a:cubicBezTo>
                    <a:pt x="50" y="9"/>
                    <a:pt x="50" y="10"/>
                    <a:pt x="49" y="10"/>
                  </a:cubicBezTo>
                  <a:cubicBezTo>
                    <a:pt x="49" y="11"/>
                    <a:pt x="48" y="11"/>
                    <a:pt x="4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4" name="Freeform 39"/>
            <p:cNvSpPr>
              <a:spLocks noEditPoints="1"/>
            </p:cNvSpPr>
            <p:nvPr userDrawn="1"/>
          </p:nvSpPr>
          <p:spPr bwMode="auto">
            <a:xfrm>
              <a:off x="8729742" y="4570696"/>
              <a:ext cx="474664" cy="477836"/>
            </a:xfrm>
            <a:custGeom>
              <a:avLst/>
              <a:gdLst>
                <a:gd name="T0" fmla="*/ 159 w 318"/>
                <a:gd name="T1" fmla="*/ 0 h 318"/>
                <a:gd name="T2" fmla="*/ 0 w 318"/>
                <a:gd name="T3" fmla="*/ 159 h 318"/>
                <a:gd name="T4" fmla="*/ 159 w 318"/>
                <a:gd name="T5" fmla="*/ 318 h 318"/>
                <a:gd name="T6" fmla="*/ 318 w 318"/>
                <a:gd name="T7" fmla="*/ 159 h 318"/>
                <a:gd name="T8" fmla="*/ 159 w 318"/>
                <a:gd name="T9" fmla="*/ 0 h 318"/>
                <a:gd name="T10" fmla="*/ 159 w 318"/>
                <a:gd name="T11" fmla="*/ 312 h 318"/>
                <a:gd name="T12" fmla="*/ 6 w 318"/>
                <a:gd name="T13" fmla="*/ 159 h 318"/>
                <a:gd name="T14" fmla="*/ 159 w 318"/>
                <a:gd name="T15" fmla="*/ 6 h 318"/>
                <a:gd name="T16" fmla="*/ 312 w 318"/>
                <a:gd name="T17" fmla="*/ 160 h 318"/>
                <a:gd name="T18" fmla="*/ 159 w 318"/>
                <a:gd name="T19" fmla="*/ 312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8" h="318">
                  <a:moveTo>
                    <a:pt x="159" y="0"/>
                  </a:moveTo>
                  <a:cubicBezTo>
                    <a:pt x="71" y="0"/>
                    <a:pt x="0" y="72"/>
                    <a:pt x="0" y="159"/>
                  </a:cubicBezTo>
                  <a:cubicBezTo>
                    <a:pt x="0" y="247"/>
                    <a:pt x="71" y="318"/>
                    <a:pt x="159" y="318"/>
                  </a:cubicBezTo>
                  <a:cubicBezTo>
                    <a:pt x="246" y="318"/>
                    <a:pt x="318" y="247"/>
                    <a:pt x="318" y="159"/>
                  </a:cubicBezTo>
                  <a:cubicBezTo>
                    <a:pt x="317" y="72"/>
                    <a:pt x="246" y="0"/>
                    <a:pt x="159" y="0"/>
                  </a:cubicBezTo>
                  <a:close/>
                  <a:moveTo>
                    <a:pt x="159" y="312"/>
                  </a:moveTo>
                  <a:cubicBezTo>
                    <a:pt x="74" y="312"/>
                    <a:pt x="6" y="244"/>
                    <a:pt x="6" y="159"/>
                  </a:cubicBezTo>
                  <a:cubicBezTo>
                    <a:pt x="6" y="75"/>
                    <a:pt x="74" y="6"/>
                    <a:pt x="159" y="6"/>
                  </a:cubicBezTo>
                  <a:cubicBezTo>
                    <a:pt x="243" y="6"/>
                    <a:pt x="312" y="75"/>
                    <a:pt x="312" y="160"/>
                  </a:cubicBezTo>
                  <a:cubicBezTo>
                    <a:pt x="312" y="244"/>
                    <a:pt x="243" y="312"/>
                    <a:pt x="159" y="3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5" name="Freeform 40"/>
            <p:cNvSpPr>
              <a:spLocks noEditPoints="1"/>
            </p:cNvSpPr>
            <p:nvPr userDrawn="1"/>
          </p:nvSpPr>
          <p:spPr bwMode="auto">
            <a:xfrm>
              <a:off x="8763079" y="4810405"/>
              <a:ext cx="407989" cy="204787"/>
            </a:xfrm>
            <a:custGeom>
              <a:avLst/>
              <a:gdLst>
                <a:gd name="T0" fmla="*/ 258 w 274"/>
                <a:gd name="T1" fmla="*/ 63 h 137"/>
                <a:gd name="T2" fmla="*/ 1 w 274"/>
                <a:gd name="T3" fmla="*/ 12 h 137"/>
                <a:gd name="T4" fmla="*/ 14 w 274"/>
                <a:gd name="T5" fmla="*/ 9 h 137"/>
                <a:gd name="T6" fmla="*/ 1 w 274"/>
                <a:gd name="T7" fmla="*/ 17 h 137"/>
                <a:gd name="T8" fmla="*/ 16 w 274"/>
                <a:gd name="T9" fmla="*/ 29 h 137"/>
                <a:gd name="T10" fmla="*/ 11 w 274"/>
                <a:gd name="T11" fmla="*/ 27 h 137"/>
                <a:gd name="T12" fmla="*/ 14 w 274"/>
                <a:gd name="T13" fmla="*/ 36 h 137"/>
                <a:gd name="T14" fmla="*/ 18 w 274"/>
                <a:gd name="T15" fmla="*/ 47 h 137"/>
                <a:gd name="T16" fmla="*/ 21 w 274"/>
                <a:gd name="T17" fmla="*/ 57 h 137"/>
                <a:gd name="T18" fmla="*/ 21 w 274"/>
                <a:gd name="T19" fmla="*/ 55 h 137"/>
                <a:gd name="T20" fmla="*/ 19 w 274"/>
                <a:gd name="T21" fmla="*/ 66 h 137"/>
                <a:gd name="T22" fmla="*/ 22 w 274"/>
                <a:gd name="T23" fmla="*/ 62 h 137"/>
                <a:gd name="T24" fmla="*/ 22 w 274"/>
                <a:gd name="T25" fmla="*/ 71 h 137"/>
                <a:gd name="T26" fmla="*/ 30 w 274"/>
                <a:gd name="T27" fmla="*/ 71 h 137"/>
                <a:gd name="T28" fmla="*/ 30 w 274"/>
                <a:gd name="T29" fmla="*/ 86 h 137"/>
                <a:gd name="T30" fmla="*/ 36 w 274"/>
                <a:gd name="T31" fmla="*/ 79 h 137"/>
                <a:gd name="T32" fmla="*/ 47 w 274"/>
                <a:gd name="T33" fmla="*/ 90 h 137"/>
                <a:gd name="T34" fmla="*/ 58 w 274"/>
                <a:gd name="T35" fmla="*/ 96 h 137"/>
                <a:gd name="T36" fmla="*/ 51 w 274"/>
                <a:gd name="T37" fmla="*/ 95 h 137"/>
                <a:gd name="T38" fmla="*/ 58 w 274"/>
                <a:gd name="T39" fmla="*/ 105 h 137"/>
                <a:gd name="T40" fmla="*/ 67 w 274"/>
                <a:gd name="T41" fmla="*/ 106 h 137"/>
                <a:gd name="T42" fmla="*/ 76 w 274"/>
                <a:gd name="T43" fmla="*/ 112 h 137"/>
                <a:gd name="T44" fmla="*/ 82 w 274"/>
                <a:gd name="T45" fmla="*/ 111 h 137"/>
                <a:gd name="T46" fmla="*/ 78 w 274"/>
                <a:gd name="T47" fmla="*/ 113 h 137"/>
                <a:gd name="T48" fmla="*/ 83 w 274"/>
                <a:gd name="T49" fmla="*/ 123 h 137"/>
                <a:gd name="T50" fmla="*/ 97 w 274"/>
                <a:gd name="T51" fmla="*/ 121 h 137"/>
                <a:gd name="T52" fmla="*/ 100 w 274"/>
                <a:gd name="T53" fmla="*/ 125 h 137"/>
                <a:gd name="T54" fmla="*/ 108 w 274"/>
                <a:gd name="T55" fmla="*/ 126 h 137"/>
                <a:gd name="T56" fmla="*/ 113 w 274"/>
                <a:gd name="T57" fmla="*/ 126 h 137"/>
                <a:gd name="T58" fmla="*/ 132 w 274"/>
                <a:gd name="T59" fmla="*/ 136 h 137"/>
                <a:gd name="T60" fmla="*/ 126 w 274"/>
                <a:gd name="T61" fmla="*/ 130 h 137"/>
                <a:gd name="T62" fmla="*/ 128 w 274"/>
                <a:gd name="T63" fmla="*/ 135 h 137"/>
                <a:gd name="T64" fmla="*/ 135 w 274"/>
                <a:gd name="T65" fmla="*/ 135 h 137"/>
                <a:gd name="T66" fmla="*/ 149 w 274"/>
                <a:gd name="T67" fmla="*/ 136 h 137"/>
                <a:gd name="T68" fmla="*/ 152 w 274"/>
                <a:gd name="T69" fmla="*/ 133 h 137"/>
                <a:gd name="T70" fmla="*/ 167 w 274"/>
                <a:gd name="T71" fmla="*/ 131 h 137"/>
                <a:gd name="T72" fmla="*/ 180 w 274"/>
                <a:gd name="T73" fmla="*/ 128 h 137"/>
                <a:gd name="T74" fmla="*/ 175 w 274"/>
                <a:gd name="T75" fmla="*/ 122 h 137"/>
                <a:gd name="T76" fmla="*/ 187 w 274"/>
                <a:gd name="T77" fmla="*/ 119 h 137"/>
                <a:gd name="T78" fmla="*/ 192 w 274"/>
                <a:gd name="T79" fmla="*/ 117 h 137"/>
                <a:gd name="T80" fmla="*/ 199 w 274"/>
                <a:gd name="T81" fmla="*/ 119 h 137"/>
                <a:gd name="T82" fmla="*/ 203 w 274"/>
                <a:gd name="T83" fmla="*/ 119 h 137"/>
                <a:gd name="T84" fmla="*/ 217 w 274"/>
                <a:gd name="T85" fmla="*/ 111 h 137"/>
                <a:gd name="T86" fmla="*/ 217 w 274"/>
                <a:gd name="T87" fmla="*/ 106 h 137"/>
                <a:gd name="T88" fmla="*/ 232 w 274"/>
                <a:gd name="T89" fmla="*/ 96 h 137"/>
                <a:gd name="T90" fmla="*/ 231 w 274"/>
                <a:gd name="T91" fmla="*/ 97 h 137"/>
                <a:gd name="T92" fmla="*/ 238 w 274"/>
                <a:gd name="T93" fmla="*/ 95 h 137"/>
                <a:gd name="T94" fmla="*/ 234 w 274"/>
                <a:gd name="T95" fmla="*/ 85 h 137"/>
                <a:gd name="T96" fmla="*/ 242 w 274"/>
                <a:gd name="T97" fmla="*/ 73 h 137"/>
                <a:gd name="T98" fmla="*/ 238 w 274"/>
                <a:gd name="T99" fmla="*/ 77 h 137"/>
                <a:gd name="T100" fmla="*/ 252 w 274"/>
                <a:gd name="T101" fmla="*/ 71 h 137"/>
                <a:gd name="T102" fmla="*/ 266 w 274"/>
                <a:gd name="T103" fmla="*/ 40 h 137"/>
                <a:gd name="T104" fmla="*/ 258 w 274"/>
                <a:gd name="T105" fmla="*/ 48 h 137"/>
                <a:gd name="T106" fmla="*/ 268 w 274"/>
                <a:gd name="T107" fmla="*/ 35 h 137"/>
                <a:gd name="T108" fmla="*/ 259 w 274"/>
                <a:gd name="T109" fmla="*/ 22 h 137"/>
                <a:gd name="T110" fmla="*/ 262 w 274"/>
                <a:gd name="T111" fmla="*/ 27 h 137"/>
                <a:gd name="T112" fmla="*/ 273 w 274"/>
                <a:gd name="T113" fmla="*/ 17 h 137"/>
                <a:gd name="T114" fmla="*/ 273 w 274"/>
                <a:gd name="T115" fmla="*/ 12 h 137"/>
                <a:gd name="T116" fmla="*/ 266 w 274"/>
                <a:gd name="T117" fmla="*/ 7 h 137"/>
                <a:gd name="T118" fmla="*/ 269 w 274"/>
                <a:gd name="T119" fmla="*/ 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4" h="137">
                  <a:moveTo>
                    <a:pt x="250" y="51"/>
                  </a:moveTo>
                  <a:cubicBezTo>
                    <a:pt x="250" y="51"/>
                    <a:pt x="250" y="51"/>
                    <a:pt x="250" y="51"/>
                  </a:cubicBezTo>
                  <a:cubicBezTo>
                    <a:pt x="250" y="52"/>
                    <a:pt x="250" y="52"/>
                    <a:pt x="250" y="52"/>
                  </a:cubicBezTo>
                  <a:cubicBezTo>
                    <a:pt x="250" y="53"/>
                    <a:pt x="250" y="53"/>
                    <a:pt x="249" y="53"/>
                  </a:cubicBezTo>
                  <a:cubicBezTo>
                    <a:pt x="249" y="53"/>
                    <a:pt x="248" y="53"/>
                    <a:pt x="248" y="53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8" y="54"/>
                    <a:pt x="248" y="54"/>
                    <a:pt x="249" y="55"/>
                  </a:cubicBezTo>
                  <a:cubicBezTo>
                    <a:pt x="251" y="56"/>
                    <a:pt x="251" y="56"/>
                    <a:pt x="251" y="56"/>
                  </a:cubicBezTo>
                  <a:cubicBezTo>
                    <a:pt x="252" y="53"/>
                    <a:pt x="252" y="53"/>
                    <a:pt x="252" y="53"/>
                  </a:cubicBezTo>
                  <a:cubicBezTo>
                    <a:pt x="253" y="54"/>
                    <a:pt x="253" y="54"/>
                    <a:pt x="253" y="54"/>
                  </a:cubicBezTo>
                  <a:cubicBezTo>
                    <a:pt x="252" y="56"/>
                    <a:pt x="252" y="56"/>
                    <a:pt x="252" y="56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60"/>
                    <a:pt x="259" y="59"/>
                    <a:pt x="260" y="58"/>
                  </a:cubicBezTo>
                  <a:cubicBezTo>
                    <a:pt x="260" y="58"/>
                    <a:pt x="260" y="58"/>
                    <a:pt x="260" y="58"/>
                  </a:cubicBezTo>
                  <a:cubicBezTo>
                    <a:pt x="258" y="63"/>
                    <a:pt x="258" y="63"/>
                    <a:pt x="258" y="63"/>
                  </a:cubicBezTo>
                  <a:cubicBezTo>
                    <a:pt x="257" y="63"/>
                    <a:pt x="257" y="63"/>
                    <a:pt x="257" y="63"/>
                  </a:cubicBezTo>
                  <a:cubicBezTo>
                    <a:pt x="258" y="62"/>
                    <a:pt x="258" y="62"/>
                    <a:pt x="257" y="61"/>
                  </a:cubicBezTo>
                  <a:cubicBezTo>
                    <a:pt x="251" y="58"/>
                    <a:pt x="251" y="58"/>
                    <a:pt x="251" y="58"/>
                  </a:cubicBezTo>
                  <a:cubicBezTo>
                    <a:pt x="250" y="60"/>
                    <a:pt x="250" y="60"/>
                    <a:pt x="250" y="60"/>
                  </a:cubicBezTo>
                  <a:cubicBezTo>
                    <a:pt x="250" y="59"/>
                    <a:pt x="250" y="59"/>
                    <a:pt x="250" y="59"/>
                  </a:cubicBezTo>
                  <a:cubicBezTo>
                    <a:pt x="250" y="58"/>
                    <a:pt x="250" y="58"/>
                    <a:pt x="250" y="58"/>
                  </a:cubicBezTo>
                  <a:cubicBezTo>
                    <a:pt x="250" y="57"/>
                    <a:pt x="250" y="57"/>
                    <a:pt x="250" y="57"/>
                  </a:cubicBezTo>
                  <a:cubicBezTo>
                    <a:pt x="249" y="57"/>
                    <a:pt x="248" y="56"/>
                    <a:pt x="248" y="55"/>
                  </a:cubicBezTo>
                  <a:cubicBezTo>
                    <a:pt x="247" y="54"/>
                    <a:pt x="247" y="53"/>
                    <a:pt x="248" y="52"/>
                  </a:cubicBezTo>
                  <a:cubicBezTo>
                    <a:pt x="248" y="52"/>
                    <a:pt x="249" y="51"/>
                    <a:pt x="250" y="51"/>
                  </a:cubicBezTo>
                  <a:cubicBezTo>
                    <a:pt x="250" y="51"/>
                    <a:pt x="250" y="51"/>
                    <a:pt x="250" y="51"/>
                  </a:cubicBezTo>
                  <a:close/>
                  <a:moveTo>
                    <a:pt x="14" y="15"/>
                  </a:moveTo>
                  <a:cubicBezTo>
                    <a:pt x="14" y="14"/>
                    <a:pt x="14" y="13"/>
                    <a:pt x="12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3"/>
                    <a:pt x="2" y="13"/>
                    <a:pt x="1" y="12"/>
                  </a:cubicBezTo>
                  <a:cubicBezTo>
                    <a:pt x="0" y="11"/>
                    <a:pt x="0" y="10"/>
                    <a:pt x="0" y="8"/>
                  </a:cubicBezTo>
                  <a:cubicBezTo>
                    <a:pt x="0" y="7"/>
                    <a:pt x="0" y="5"/>
                    <a:pt x="1" y="5"/>
                  </a:cubicBezTo>
                  <a:cubicBezTo>
                    <a:pt x="2" y="3"/>
                    <a:pt x="3" y="3"/>
                    <a:pt x="5" y="3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2"/>
                    <a:pt x="13" y="1"/>
                    <a:pt x="13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5"/>
                    <a:pt x="13" y="4"/>
                    <a:pt x="12" y="4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4" y="5"/>
                    <a:pt x="3" y="5"/>
                    <a:pt x="2" y="5"/>
                  </a:cubicBezTo>
                  <a:cubicBezTo>
                    <a:pt x="1" y="6"/>
                    <a:pt x="1" y="7"/>
                    <a:pt x="1" y="8"/>
                  </a:cubicBezTo>
                  <a:cubicBezTo>
                    <a:pt x="1" y="11"/>
                    <a:pt x="3" y="12"/>
                    <a:pt x="6" y="12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4" y="11"/>
                    <a:pt x="14" y="11"/>
                    <a:pt x="14" y="9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14" y="15"/>
                    <a:pt x="14" y="15"/>
                    <a:pt x="14" y="15"/>
                  </a:cubicBezTo>
                  <a:close/>
                  <a:moveTo>
                    <a:pt x="3" y="27"/>
                  </a:moveTo>
                  <a:cubicBezTo>
                    <a:pt x="2" y="23"/>
                    <a:pt x="2" y="23"/>
                    <a:pt x="2" y="23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2" y="23"/>
                    <a:pt x="3" y="24"/>
                    <a:pt x="4" y="24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10" y="23"/>
                    <a:pt x="10" y="23"/>
                    <a:pt x="10" y="22"/>
                  </a:cubicBezTo>
                  <a:cubicBezTo>
                    <a:pt x="11" y="22"/>
                    <a:pt x="11" y="21"/>
                    <a:pt x="10" y="21"/>
                  </a:cubicBezTo>
                  <a:cubicBezTo>
                    <a:pt x="10" y="20"/>
                    <a:pt x="10" y="19"/>
                    <a:pt x="9" y="19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2" y="20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" y="18"/>
                    <a:pt x="2" y="18"/>
                    <a:pt x="3" y="18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9" y="17"/>
                    <a:pt x="9" y="17"/>
                    <a:pt x="9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1" y="20"/>
                    <a:pt x="12" y="21"/>
                    <a:pt x="12" y="22"/>
                  </a:cubicBezTo>
                  <a:cubicBezTo>
                    <a:pt x="12" y="23"/>
                    <a:pt x="11" y="24"/>
                    <a:pt x="9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3" y="26"/>
                    <a:pt x="3" y="26"/>
                    <a:pt x="3" y="27"/>
                  </a:cubicBezTo>
                  <a:cubicBezTo>
                    <a:pt x="3" y="27"/>
                    <a:pt x="3" y="27"/>
                    <a:pt x="3" y="27"/>
                  </a:cubicBezTo>
                  <a:close/>
                  <a:moveTo>
                    <a:pt x="16" y="29"/>
                  </a:moveTo>
                  <a:cubicBezTo>
                    <a:pt x="16" y="29"/>
                    <a:pt x="16" y="29"/>
                    <a:pt x="16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7"/>
                    <a:pt x="16" y="27"/>
                    <a:pt x="16" y="27"/>
                  </a:cubicBezTo>
                  <a:cubicBezTo>
                    <a:pt x="16" y="27"/>
                    <a:pt x="16" y="27"/>
                    <a:pt x="17" y="27"/>
                  </a:cubicBezTo>
                  <a:cubicBezTo>
                    <a:pt x="17" y="27"/>
                    <a:pt x="17" y="28"/>
                    <a:pt x="17" y="28"/>
                  </a:cubicBezTo>
                  <a:cubicBezTo>
                    <a:pt x="17" y="29"/>
                    <a:pt x="17" y="29"/>
                    <a:pt x="17" y="29"/>
                  </a:cubicBezTo>
                  <a:cubicBezTo>
                    <a:pt x="17" y="29"/>
                    <a:pt x="17" y="29"/>
                    <a:pt x="16" y="29"/>
                  </a:cubicBezTo>
                  <a:close/>
                  <a:moveTo>
                    <a:pt x="4" y="33"/>
                  </a:moveTo>
                  <a:cubicBezTo>
                    <a:pt x="3" y="29"/>
                    <a:pt x="3" y="29"/>
                    <a:pt x="3" y="29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30"/>
                    <a:pt x="4" y="30"/>
                    <a:pt x="5" y="30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11" y="29"/>
                    <a:pt x="11" y="28"/>
                    <a:pt x="11" y="28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2"/>
                    <a:pt x="4" y="33"/>
                    <a:pt x="4" y="33"/>
                  </a:cubicBezTo>
                  <a:cubicBezTo>
                    <a:pt x="4" y="33"/>
                    <a:pt x="4" y="33"/>
                    <a:pt x="4" y="33"/>
                  </a:cubicBezTo>
                  <a:close/>
                  <a:moveTo>
                    <a:pt x="16" y="42"/>
                  </a:moveTo>
                  <a:cubicBezTo>
                    <a:pt x="16" y="41"/>
                    <a:pt x="15" y="41"/>
                    <a:pt x="14" y="41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4" y="34"/>
                    <a:pt x="14" y="33"/>
                    <a:pt x="14" y="33"/>
                  </a:cubicBezTo>
                  <a:cubicBezTo>
                    <a:pt x="14" y="33"/>
                    <a:pt x="14" y="33"/>
                    <a:pt x="14" y="33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5" y="37"/>
                    <a:pt x="14" y="36"/>
                    <a:pt x="14" y="36"/>
                  </a:cubicBezTo>
                  <a:cubicBezTo>
                    <a:pt x="14" y="36"/>
                    <a:pt x="14" y="36"/>
                    <a:pt x="13" y="37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5" y="40"/>
                    <a:pt x="15" y="40"/>
                  </a:cubicBezTo>
                  <a:cubicBezTo>
                    <a:pt x="16" y="40"/>
                    <a:pt x="16" y="40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2"/>
                    <a:pt x="16" y="42"/>
                    <a:pt x="16" y="42"/>
                  </a:cubicBezTo>
                  <a:close/>
                  <a:moveTo>
                    <a:pt x="14" y="53"/>
                  </a:moveTo>
                  <a:cubicBezTo>
                    <a:pt x="13" y="53"/>
                    <a:pt x="12" y="53"/>
                    <a:pt x="11" y="52"/>
                  </a:cubicBezTo>
                  <a:cubicBezTo>
                    <a:pt x="10" y="51"/>
                    <a:pt x="10" y="51"/>
                    <a:pt x="9" y="50"/>
                  </a:cubicBezTo>
                  <a:cubicBezTo>
                    <a:pt x="9" y="49"/>
                    <a:pt x="9" y="48"/>
                    <a:pt x="9" y="47"/>
                  </a:cubicBezTo>
                  <a:cubicBezTo>
                    <a:pt x="10" y="46"/>
                    <a:pt x="11" y="45"/>
                    <a:pt x="12" y="45"/>
                  </a:cubicBezTo>
                  <a:cubicBezTo>
                    <a:pt x="13" y="44"/>
                    <a:pt x="14" y="44"/>
                    <a:pt x="16" y="45"/>
                  </a:cubicBezTo>
                  <a:cubicBezTo>
                    <a:pt x="17" y="45"/>
                    <a:pt x="18" y="46"/>
                    <a:pt x="18" y="47"/>
                  </a:cubicBezTo>
                  <a:cubicBezTo>
                    <a:pt x="18" y="48"/>
                    <a:pt x="18" y="49"/>
                    <a:pt x="18" y="50"/>
                  </a:cubicBezTo>
                  <a:cubicBezTo>
                    <a:pt x="18" y="51"/>
                    <a:pt x="17" y="51"/>
                    <a:pt x="16" y="52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2" y="46"/>
                    <a:pt x="12" y="47"/>
                    <a:pt x="11" y="48"/>
                  </a:cubicBezTo>
                  <a:cubicBezTo>
                    <a:pt x="10" y="49"/>
                    <a:pt x="10" y="49"/>
                    <a:pt x="10" y="51"/>
                  </a:cubicBezTo>
                  <a:cubicBezTo>
                    <a:pt x="11" y="51"/>
                    <a:pt x="11" y="52"/>
                    <a:pt x="12" y="52"/>
                  </a:cubicBezTo>
                  <a:cubicBezTo>
                    <a:pt x="13" y="52"/>
                    <a:pt x="14" y="52"/>
                    <a:pt x="14" y="53"/>
                  </a:cubicBezTo>
                  <a:cubicBezTo>
                    <a:pt x="14" y="53"/>
                    <a:pt x="14" y="53"/>
                    <a:pt x="14" y="53"/>
                  </a:cubicBezTo>
                  <a:close/>
                  <a:moveTo>
                    <a:pt x="16" y="49"/>
                  </a:moveTo>
                  <a:cubicBezTo>
                    <a:pt x="18" y="49"/>
                    <a:pt x="18" y="48"/>
                    <a:pt x="18" y="47"/>
                  </a:cubicBezTo>
                  <a:cubicBezTo>
                    <a:pt x="17" y="45"/>
                    <a:pt x="16" y="45"/>
                    <a:pt x="14" y="45"/>
                  </a:cubicBezTo>
                  <a:cubicBezTo>
                    <a:pt x="16" y="49"/>
                    <a:pt x="16" y="49"/>
                    <a:pt x="16" y="49"/>
                  </a:cubicBezTo>
                  <a:close/>
                  <a:moveTo>
                    <a:pt x="22" y="58"/>
                  </a:moveTo>
                  <a:cubicBezTo>
                    <a:pt x="22" y="58"/>
                    <a:pt x="21" y="58"/>
                    <a:pt x="21" y="57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1" y="55"/>
                    <a:pt x="21" y="55"/>
                    <a:pt x="20" y="55"/>
                  </a:cubicBezTo>
                  <a:cubicBezTo>
                    <a:pt x="20" y="55"/>
                    <a:pt x="20" y="55"/>
                    <a:pt x="19" y="55"/>
                  </a:cubicBezTo>
                  <a:cubicBezTo>
                    <a:pt x="15" y="57"/>
                    <a:pt x="15" y="57"/>
                    <a:pt x="15" y="57"/>
                  </a:cubicBezTo>
                  <a:cubicBezTo>
                    <a:pt x="14" y="58"/>
                    <a:pt x="14" y="59"/>
                    <a:pt x="14" y="59"/>
                  </a:cubicBezTo>
                  <a:cubicBezTo>
                    <a:pt x="14" y="59"/>
                    <a:pt x="14" y="59"/>
                    <a:pt x="14" y="59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13" y="56"/>
                    <a:pt x="14" y="56"/>
                    <a:pt x="14" y="56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20" y="53"/>
                    <a:pt x="20" y="53"/>
                    <a:pt x="20" y="53"/>
                  </a:cubicBezTo>
                  <a:cubicBezTo>
                    <a:pt x="20" y="53"/>
                    <a:pt x="20" y="52"/>
                    <a:pt x="20" y="52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1" y="55"/>
                    <a:pt x="21" y="55"/>
                    <a:pt x="21" y="55"/>
                  </a:cubicBezTo>
                  <a:cubicBezTo>
                    <a:pt x="22" y="55"/>
                    <a:pt x="23" y="56"/>
                    <a:pt x="24" y="57"/>
                  </a:cubicBezTo>
                  <a:cubicBezTo>
                    <a:pt x="24" y="57"/>
                    <a:pt x="24" y="57"/>
                    <a:pt x="24" y="57"/>
                  </a:cubicBezTo>
                  <a:cubicBezTo>
                    <a:pt x="23" y="58"/>
                    <a:pt x="22" y="58"/>
                    <a:pt x="22" y="58"/>
                  </a:cubicBezTo>
                  <a:close/>
                  <a:moveTo>
                    <a:pt x="21" y="67"/>
                  </a:moveTo>
                  <a:cubicBezTo>
                    <a:pt x="20" y="68"/>
                    <a:pt x="19" y="68"/>
                    <a:pt x="18" y="67"/>
                  </a:cubicBezTo>
                  <a:cubicBezTo>
                    <a:pt x="18" y="67"/>
                    <a:pt x="17" y="67"/>
                    <a:pt x="17" y="66"/>
                  </a:cubicBezTo>
                  <a:cubicBezTo>
                    <a:pt x="17" y="65"/>
                    <a:pt x="16" y="65"/>
                    <a:pt x="16" y="65"/>
                  </a:cubicBezTo>
                  <a:cubicBezTo>
                    <a:pt x="16" y="64"/>
                    <a:pt x="16" y="64"/>
                    <a:pt x="16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8" y="61"/>
                    <a:pt x="18" y="61"/>
                    <a:pt x="18" y="61"/>
                  </a:cubicBezTo>
                  <a:cubicBezTo>
                    <a:pt x="18" y="61"/>
                    <a:pt x="18" y="61"/>
                    <a:pt x="18" y="61"/>
                  </a:cubicBezTo>
                  <a:cubicBezTo>
                    <a:pt x="17" y="63"/>
                    <a:pt x="16" y="64"/>
                    <a:pt x="17" y="65"/>
                  </a:cubicBezTo>
                  <a:cubicBezTo>
                    <a:pt x="18" y="65"/>
                    <a:pt x="18" y="66"/>
                    <a:pt x="18" y="66"/>
                  </a:cubicBezTo>
                  <a:cubicBezTo>
                    <a:pt x="18" y="66"/>
                    <a:pt x="19" y="66"/>
                    <a:pt x="19" y="66"/>
                  </a:cubicBezTo>
                  <a:cubicBezTo>
                    <a:pt x="20" y="65"/>
                    <a:pt x="20" y="65"/>
                    <a:pt x="20" y="63"/>
                  </a:cubicBezTo>
                  <a:cubicBezTo>
                    <a:pt x="20" y="62"/>
                    <a:pt x="20" y="62"/>
                    <a:pt x="20" y="62"/>
                  </a:cubicBezTo>
                  <a:cubicBezTo>
                    <a:pt x="20" y="61"/>
                    <a:pt x="20" y="60"/>
                    <a:pt x="21" y="59"/>
                  </a:cubicBezTo>
                  <a:cubicBezTo>
                    <a:pt x="22" y="59"/>
                    <a:pt x="22" y="59"/>
                    <a:pt x="23" y="59"/>
                  </a:cubicBezTo>
                  <a:cubicBezTo>
                    <a:pt x="24" y="59"/>
                    <a:pt x="24" y="60"/>
                    <a:pt x="25" y="61"/>
                  </a:cubicBezTo>
                  <a:cubicBezTo>
                    <a:pt x="25" y="61"/>
                    <a:pt x="25" y="61"/>
                    <a:pt x="25" y="62"/>
                  </a:cubicBezTo>
                  <a:cubicBezTo>
                    <a:pt x="25" y="62"/>
                    <a:pt x="25" y="63"/>
                    <a:pt x="26" y="63"/>
                  </a:cubicBezTo>
                  <a:cubicBezTo>
                    <a:pt x="26" y="63"/>
                    <a:pt x="26" y="63"/>
                    <a:pt x="26" y="63"/>
                  </a:cubicBezTo>
                  <a:cubicBezTo>
                    <a:pt x="26" y="63"/>
                    <a:pt x="26" y="63"/>
                    <a:pt x="26" y="63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5" y="63"/>
                    <a:pt x="25" y="61"/>
                    <a:pt x="25" y="61"/>
                  </a:cubicBezTo>
                  <a:cubicBezTo>
                    <a:pt x="25" y="60"/>
                    <a:pt x="24" y="60"/>
                    <a:pt x="24" y="60"/>
                  </a:cubicBezTo>
                  <a:cubicBezTo>
                    <a:pt x="24" y="60"/>
                    <a:pt x="23" y="60"/>
                    <a:pt x="23" y="60"/>
                  </a:cubicBezTo>
                  <a:cubicBezTo>
                    <a:pt x="22" y="60"/>
                    <a:pt x="22" y="61"/>
                    <a:pt x="22" y="62"/>
                  </a:cubicBezTo>
                  <a:cubicBezTo>
                    <a:pt x="22" y="64"/>
                    <a:pt x="22" y="64"/>
                    <a:pt x="22" y="64"/>
                  </a:cubicBezTo>
                  <a:cubicBezTo>
                    <a:pt x="22" y="66"/>
                    <a:pt x="22" y="67"/>
                    <a:pt x="21" y="67"/>
                  </a:cubicBezTo>
                  <a:close/>
                  <a:moveTo>
                    <a:pt x="33" y="67"/>
                  </a:move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32" y="66"/>
                    <a:pt x="31" y="66"/>
                  </a:cubicBezTo>
                  <a:cubicBezTo>
                    <a:pt x="31" y="66"/>
                    <a:pt x="31" y="66"/>
                    <a:pt x="31" y="65"/>
                  </a:cubicBezTo>
                  <a:cubicBezTo>
                    <a:pt x="31" y="65"/>
                    <a:pt x="32" y="65"/>
                    <a:pt x="32" y="65"/>
                  </a:cubicBezTo>
                  <a:cubicBezTo>
                    <a:pt x="32" y="65"/>
                    <a:pt x="32" y="64"/>
                    <a:pt x="32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5"/>
                    <a:pt x="34" y="65"/>
                    <a:pt x="33" y="66"/>
                  </a:cubicBezTo>
                  <a:cubicBezTo>
                    <a:pt x="33" y="66"/>
                    <a:pt x="33" y="66"/>
                    <a:pt x="33" y="67"/>
                  </a:cubicBezTo>
                  <a:close/>
                  <a:moveTo>
                    <a:pt x="22" y="75"/>
                  </a:moveTo>
                  <a:cubicBezTo>
                    <a:pt x="20" y="71"/>
                    <a:pt x="20" y="71"/>
                    <a:pt x="20" y="71"/>
                  </a:cubicBezTo>
                  <a:cubicBezTo>
                    <a:pt x="20" y="71"/>
                    <a:pt x="20" y="71"/>
                    <a:pt x="20" y="71"/>
                  </a:cubicBezTo>
                  <a:cubicBezTo>
                    <a:pt x="21" y="71"/>
                    <a:pt x="22" y="72"/>
                    <a:pt x="22" y="71"/>
                  </a:cubicBezTo>
                  <a:cubicBezTo>
                    <a:pt x="27" y="69"/>
                    <a:pt x="27" y="69"/>
                    <a:pt x="27" y="69"/>
                  </a:cubicBezTo>
                  <a:cubicBezTo>
                    <a:pt x="28" y="68"/>
                    <a:pt x="28" y="68"/>
                    <a:pt x="28" y="67"/>
                  </a:cubicBezTo>
                  <a:cubicBezTo>
                    <a:pt x="27" y="67"/>
                    <a:pt x="27" y="67"/>
                    <a:pt x="27" y="67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30" y="69"/>
                    <a:pt x="30" y="69"/>
                    <a:pt x="30" y="69"/>
                  </a:cubicBezTo>
                  <a:cubicBezTo>
                    <a:pt x="24" y="73"/>
                    <a:pt x="24" y="73"/>
                    <a:pt x="24" y="73"/>
                  </a:cubicBezTo>
                  <a:cubicBezTo>
                    <a:pt x="22" y="73"/>
                    <a:pt x="22" y="73"/>
                    <a:pt x="22" y="75"/>
                  </a:cubicBezTo>
                  <a:cubicBezTo>
                    <a:pt x="22" y="75"/>
                    <a:pt x="22" y="75"/>
                    <a:pt x="22" y="75"/>
                  </a:cubicBezTo>
                  <a:close/>
                  <a:moveTo>
                    <a:pt x="28" y="80"/>
                  </a:moveTo>
                  <a:cubicBezTo>
                    <a:pt x="27" y="80"/>
                    <a:pt x="26" y="80"/>
                    <a:pt x="26" y="79"/>
                  </a:cubicBezTo>
                  <a:cubicBezTo>
                    <a:pt x="26" y="79"/>
                    <a:pt x="25" y="79"/>
                    <a:pt x="25" y="79"/>
                  </a:cubicBezTo>
                  <a:cubicBezTo>
                    <a:pt x="24" y="78"/>
                    <a:pt x="24" y="77"/>
                    <a:pt x="26" y="76"/>
                  </a:cubicBezTo>
                  <a:cubicBezTo>
                    <a:pt x="31" y="73"/>
                    <a:pt x="31" y="73"/>
                    <a:pt x="31" y="73"/>
                  </a:cubicBezTo>
                  <a:cubicBezTo>
                    <a:pt x="30" y="71"/>
                    <a:pt x="30" y="71"/>
                    <a:pt x="30" y="71"/>
                  </a:cubicBezTo>
                  <a:cubicBezTo>
                    <a:pt x="30" y="71"/>
                    <a:pt x="30" y="71"/>
                    <a:pt x="30" y="71"/>
                  </a:cubicBezTo>
                  <a:cubicBezTo>
                    <a:pt x="30" y="71"/>
                    <a:pt x="30" y="71"/>
                    <a:pt x="30" y="71"/>
                  </a:cubicBezTo>
                  <a:cubicBezTo>
                    <a:pt x="31" y="72"/>
                    <a:pt x="32" y="72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2" y="73"/>
                    <a:pt x="32" y="73"/>
                    <a:pt x="32" y="73"/>
                  </a:cubicBezTo>
                  <a:cubicBezTo>
                    <a:pt x="33" y="75"/>
                    <a:pt x="33" y="75"/>
                    <a:pt x="33" y="75"/>
                  </a:cubicBezTo>
                  <a:cubicBezTo>
                    <a:pt x="33" y="75"/>
                    <a:pt x="33" y="75"/>
                    <a:pt x="33" y="75"/>
                  </a:cubicBezTo>
                  <a:cubicBezTo>
                    <a:pt x="32" y="74"/>
                    <a:pt x="32" y="74"/>
                    <a:pt x="32" y="74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26" y="78"/>
                    <a:pt x="26" y="79"/>
                    <a:pt x="26" y="79"/>
                  </a:cubicBezTo>
                  <a:cubicBezTo>
                    <a:pt x="27" y="79"/>
                    <a:pt x="27" y="79"/>
                    <a:pt x="28" y="80"/>
                  </a:cubicBezTo>
                  <a:cubicBezTo>
                    <a:pt x="28" y="80"/>
                    <a:pt x="28" y="80"/>
                    <a:pt x="28" y="80"/>
                  </a:cubicBezTo>
                  <a:close/>
                  <a:moveTo>
                    <a:pt x="40" y="84"/>
                  </a:moveTo>
                  <a:cubicBezTo>
                    <a:pt x="40" y="84"/>
                    <a:pt x="40" y="83"/>
                    <a:pt x="40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28" y="87"/>
                    <a:pt x="26" y="87"/>
                    <a:pt x="25" y="86"/>
                  </a:cubicBezTo>
                  <a:cubicBezTo>
                    <a:pt x="24" y="85"/>
                    <a:pt x="25" y="84"/>
                    <a:pt x="25" y="84"/>
                  </a:cubicBezTo>
                  <a:cubicBezTo>
                    <a:pt x="25" y="84"/>
                    <a:pt x="26" y="84"/>
                    <a:pt x="26" y="84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5"/>
                    <a:pt x="27" y="85"/>
                  </a:cubicBezTo>
                  <a:cubicBezTo>
                    <a:pt x="27" y="85"/>
                    <a:pt x="27" y="85"/>
                    <a:pt x="27" y="85"/>
                  </a:cubicBezTo>
                  <a:cubicBezTo>
                    <a:pt x="28" y="86"/>
                    <a:pt x="29" y="86"/>
                    <a:pt x="31" y="85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5" y="77"/>
                    <a:pt x="35" y="77"/>
                    <a:pt x="35" y="77"/>
                  </a:cubicBezTo>
                  <a:cubicBezTo>
                    <a:pt x="35" y="77"/>
                    <a:pt x="35" y="77"/>
                    <a:pt x="34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8" y="79"/>
                    <a:pt x="38" y="79"/>
                    <a:pt x="38" y="79"/>
                  </a:cubicBezTo>
                  <a:cubicBezTo>
                    <a:pt x="37" y="79"/>
                    <a:pt x="37" y="79"/>
                    <a:pt x="37" y="79"/>
                  </a:cubicBezTo>
                  <a:cubicBezTo>
                    <a:pt x="37" y="79"/>
                    <a:pt x="36" y="79"/>
                    <a:pt x="36" y="79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38" y="83"/>
                    <a:pt x="39" y="82"/>
                    <a:pt x="39" y="82"/>
                  </a:cubicBezTo>
                  <a:cubicBezTo>
                    <a:pt x="39" y="82"/>
                    <a:pt x="39" y="82"/>
                    <a:pt x="39" y="82"/>
                  </a:cubicBezTo>
                  <a:cubicBezTo>
                    <a:pt x="39" y="81"/>
                    <a:pt x="39" y="81"/>
                    <a:pt x="38" y="81"/>
                  </a:cubicBezTo>
                  <a:cubicBezTo>
                    <a:pt x="39" y="81"/>
                    <a:pt x="39" y="81"/>
                    <a:pt x="39" y="81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40" y="84"/>
                    <a:pt x="40" y="84"/>
                  </a:cubicBezTo>
                  <a:close/>
                  <a:moveTo>
                    <a:pt x="47" y="97"/>
                  </a:moveTo>
                  <a:cubicBezTo>
                    <a:pt x="46" y="97"/>
                    <a:pt x="45" y="98"/>
                    <a:pt x="44" y="98"/>
                  </a:cubicBezTo>
                  <a:cubicBezTo>
                    <a:pt x="42" y="98"/>
                    <a:pt x="41" y="98"/>
                    <a:pt x="40" y="97"/>
                  </a:cubicBezTo>
                  <a:cubicBezTo>
                    <a:pt x="40" y="96"/>
                    <a:pt x="39" y="95"/>
                    <a:pt x="39" y="94"/>
                  </a:cubicBezTo>
                  <a:cubicBezTo>
                    <a:pt x="39" y="93"/>
                    <a:pt x="40" y="91"/>
                    <a:pt x="41" y="91"/>
                  </a:cubicBezTo>
                  <a:cubicBezTo>
                    <a:pt x="42" y="90"/>
                    <a:pt x="43" y="89"/>
                    <a:pt x="44" y="89"/>
                  </a:cubicBezTo>
                  <a:cubicBezTo>
                    <a:pt x="45" y="89"/>
                    <a:pt x="46" y="89"/>
                    <a:pt x="47" y="90"/>
                  </a:cubicBezTo>
                  <a:cubicBezTo>
                    <a:pt x="48" y="91"/>
                    <a:pt x="49" y="92"/>
                    <a:pt x="49" y="93"/>
                  </a:cubicBezTo>
                  <a:cubicBezTo>
                    <a:pt x="49" y="95"/>
                    <a:pt x="48" y="95"/>
                    <a:pt x="47" y="97"/>
                  </a:cubicBezTo>
                  <a:close/>
                  <a:moveTo>
                    <a:pt x="45" y="96"/>
                  </a:moveTo>
                  <a:cubicBezTo>
                    <a:pt x="46" y="95"/>
                    <a:pt x="47" y="94"/>
                    <a:pt x="47" y="93"/>
                  </a:cubicBezTo>
                  <a:cubicBezTo>
                    <a:pt x="48" y="92"/>
                    <a:pt x="47" y="91"/>
                    <a:pt x="47" y="90"/>
                  </a:cubicBezTo>
                  <a:cubicBezTo>
                    <a:pt x="46" y="90"/>
                    <a:pt x="46" y="89"/>
                    <a:pt x="45" y="90"/>
                  </a:cubicBezTo>
                  <a:cubicBezTo>
                    <a:pt x="44" y="90"/>
                    <a:pt x="44" y="91"/>
                    <a:pt x="43" y="91"/>
                  </a:cubicBezTo>
                  <a:cubicBezTo>
                    <a:pt x="42" y="92"/>
                    <a:pt x="41" y="93"/>
                    <a:pt x="41" y="94"/>
                  </a:cubicBezTo>
                  <a:cubicBezTo>
                    <a:pt x="40" y="95"/>
                    <a:pt x="40" y="96"/>
                    <a:pt x="41" y="97"/>
                  </a:cubicBezTo>
                  <a:cubicBezTo>
                    <a:pt x="42" y="97"/>
                    <a:pt x="42" y="97"/>
                    <a:pt x="43" y="97"/>
                  </a:cubicBezTo>
                  <a:cubicBezTo>
                    <a:pt x="44" y="97"/>
                    <a:pt x="44" y="97"/>
                    <a:pt x="45" y="96"/>
                  </a:cubicBezTo>
                  <a:close/>
                  <a:moveTo>
                    <a:pt x="60" y="97"/>
                  </a:moveTo>
                  <a:cubicBezTo>
                    <a:pt x="59" y="97"/>
                    <a:pt x="59" y="97"/>
                    <a:pt x="59" y="97"/>
                  </a:cubicBezTo>
                  <a:cubicBezTo>
                    <a:pt x="59" y="97"/>
                    <a:pt x="59" y="97"/>
                    <a:pt x="59" y="97"/>
                  </a:cubicBezTo>
                  <a:cubicBezTo>
                    <a:pt x="58" y="97"/>
                    <a:pt x="58" y="97"/>
                    <a:pt x="58" y="96"/>
                  </a:cubicBezTo>
                  <a:cubicBezTo>
                    <a:pt x="58" y="96"/>
                    <a:pt x="58" y="95"/>
                    <a:pt x="58" y="95"/>
                  </a:cubicBezTo>
                  <a:cubicBezTo>
                    <a:pt x="58" y="95"/>
                    <a:pt x="58" y="95"/>
                    <a:pt x="58" y="95"/>
                  </a:cubicBezTo>
                  <a:cubicBezTo>
                    <a:pt x="58" y="94"/>
                    <a:pt x="57" y="94"/>
                    <a:pt x="56" y="95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0" y="103"/>
                    <a:pt x="50" y="103"/>
                    <a:pt x="50" y="103"/>
                  </a:cubicBezTo>
                  <a:cubicBezTo>
                    <a:pt x="49" y="103"/>
                    <a:pt x="49" y="104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46" y="102"/>
                    <a:pt x="46" y="102"/>
                    <a:pt x="46" y="102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7" y="102"/>
                    <a:pt x="48" y="102"/>
                    <a:pt x="48" y="101"/>
                  </a:cubicBezTo>
                  <a:cubicBezTo>
                    <a:pt x="52" y="96"/>
                    <a:pt x="52" y="96"/>
                    <a:pt x="52" y="96"/>
                  </a:cubicBezTo>
                  <a:cubicBezTo>
                    <a:pt x="51" y="95"/>
                    <a:pt x="51" y="95"/>
                    <a:pt x="51" y="95"/>
                  </a:cubicBezTo>
                  <a:cubicBezTo>
                    <a:pt x="52" y="95"/>
                    <a:pt x="52" y="95"/>
                    <a:pt x="52" y="95"/>
                  </a:cubicBezTo>
                  <a:cubicBezTo>
                    <a:pt x="53" y="96"/>
                    <a:pt x="53" y="96"/>
                    <a:pt x="53" y="96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4" y="95"/>
                    <a:pt x="55" y="94"/>
                    <a:pt x="56" y="94"/>
                  </a:cubicBezTo>
                  <a:cubicBezTo>
                    <a:pt x="57" y="94"/>
                    <a:pt x="58" y="94"/>
                    <a:pt x="59" y="95"/>
                  </a:cubicBezTo>
                  <a:cubicBezTo>
                    <a:pt x="59" y="95"/>
                    <a:pt x="60" y="95"/>
                    <a:pt x="60" y="96"/>
                  </a:cubicBezTo>
                  <a:cubicBezTo>
                    <a:pt x="60" y="96"/>
                    <a:pt x="60" y="96"/>
                    <a:pt x="60" y="97"/>
                  </a:cubicBezTo>
                  <a:close/>
                  <a:moveTo>
                    <a:pt x="65" y="111"/>
                  </a:moveTo>
                  <a:cubicBezTo>
                    <a:pt x="64" y="113"/>
                    <a:pt x="63" y="113"/>
                    <a:pt x="62" y="113"/>
                  </a:cubicBezTo>
                  <a:cubicBezTo>
                    <a:pt x="61" y="113"/>
                    <a:pt x="60" y="113"/>
                    <a:pt x="59" y="112"/>
                  </a:cubicBezTo>
                  <a:cubicBezTo>
                    <a:pt x="58" y="112"/>
                    <a:pt x="58" y="111"/>
                    <a:pt x="58" y="111"/>
                  </a:cubicBezTo>
                  <a:cubicBezTo>
                    <a:pt x="57" y="111"/>
                    <a:pt x="57" y="110"/>
                    <a:pt x="57" y="110"/>
                  </a:cubicBezTo>
                  <a:cubicBezTo>
                    <a:pt x="56" y="109"/>
                    <a:pt x="56" y="110"/>
                    <a:pt x="56" y="110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5"/>
                    <a:pt x="58" y="105"/>
                    <a:pt x="58" y="105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8"/>
                    <a:pt x="58" y="110"/>
                    <a:pt x="59" y="111"/>
                  </a:cubicBezTo>
                  <a:cubicBezTo>
                    <a:pt x="60" y="112"/>
                    <a:pt x="60" y="112"/>
                    <a:pt x="61" y="112"/>
                  </a:cubicBezTo>
                  <a:cubicBezTo>
                    <a:pt x="62" y="112"/>
                    <a:pt x="62" y="111"/>
                    <a:pt x="62" y="111"/>
                  </a:cubicBezTo>
                  <a:cubicBezTo>
                    <a:pt x="63" y="110"/>
                    <a:pt x="63" y="109"/>
                    <a:pt x="62" y="107"/>
                  </a:cubicBezTo>
                  <a:cubicBezTo>
                    <a:pt x="62" y="105"/>
                    <a:pt x="62" y="105"/>
                    <a:pt x="62" y="105"/>
                  </a:cubicBezTo>
                  <a:cubicBezTo>
                    <a:pt x="61" y="104"/>
                    <a:pt x="61" y="102"/>
                    <a:pt x="62" y="101"/>
                  </a:cubicBezTo>
                  <a:cubicBezTo>
                    <a:pt x="62" y="100"/>
                    <a:pt x="63" y="100"/>
                    <a:pt x="64" y="99"/>
                  </a:cubicBezTo>
                  <a:cubicBezTo>
                    <a:pt x="65" y="99"/>
                    <a:pt x="66" y="99"/>
                    <a:pt x="67" y="100"/>
                  </a:cubicBezTo>
                  <a:cubicBezTo>
                    <a:pt x="67" y="101"/>
                    <a:pt x="68" y="101"/>
                    <a:pt x="68" y="101"/>
                  </a:cubicBezTo>
                  <a:cubicBezTo>
                    <a:pt x="68" y="102"/>
                    <a:pt x="68" y="102"/>
                    <a:pt x="69" y="102"/>
                  </a:cubicBezTo>
                  <a:cubicBezTo>
                    <a:pt x="69" y="102"/>
                    <a:pt x="69" y="102"/>
                    <a:pt x="70" y="102"/>
                  </a:cubicBezTo>
                  <a:cubicBezTo>
                    <a:pt x="70" y="103"/>
                    <a:pt x="70" y="103"/>
                    <a:pt x="70" y="103"/>
                  </a:cubicBezTo>
                  <a:cubicBezTo>
                    <a:pt x="68" y="107"/>
                    <a:pt x="68" y="107"/>
                    <a:pt x="68" y="107"/>
                  </a:cubicBezTo>
                  <a:cubicBezTo>
                    <a:pt x="67" y="106"/>
                    <a:pt x="67" y="106"/>
                    <a:pt x="67" y="106"/>
                  </a:cubicBezTo>
                  <a:cubicBezTo>
                    <a:pt x="68" y="104"/>
                    <a:pt x="68" y="102"/>
                    <a:pt x="66" y="101"/>
                  </a:cubicBezTo>
                  <a:cubicBezTo>
                    <a:pt x="66" y="101"/>
                    <a:pt x="65" y="101"/>
                    <a:pt x="64" y="101"/>
                  </a:cubicBezTo>
                  <a:cubicBezTo>
                    <a:pt x="64" y="101"/>
                    <a:pt x="64" y="101"/>
                    <a:pt x="63" y="101"/>
                  </a:cubicBezTo>
                  <a:cubicBezTo>
                    <a:pt x="63" y="102"/>
                    <a:pt x="63" y="102"/>
                    <a:pt x="63" y="103"/>
                  </a:cubicBezTo>
                  <a:cubicBezTo>
                    <a:pt x="63" y="103"/>
                    <a:pt x="63" y="104"/>
                    <a:pt x="64" y="105"/>
                  </a:cubicBezTo>
                  <a:cubicBezTo>
                    <a:pt x="64" y="107"/>
                    <a:pt x="64" y="107"/>
                    <a:pt x="64" y="107"/>
                  </a:cubicBezTo>
                  <a:cubicBezTo>
                    <a:pt x="66" y="109"/>
                    <a:pt x="66" y="111"/>
                    <a:pt x="65" y="111"/>
                  </a:cubicBezTo>
                  <a:close/>
                  <a:moveTo>
                    <a:pt x="74" y="117"/>
                  </a:moveTo>
                  <a:cubicBezTo>
                    <a:pt x="73" y="118"/>
                    <a:pt x="72" y="119"/>
                    <a:pt x="71" y="119"/>
                  </a:cubicBezTo>
                  <a:cubicBezTo>
                    <a:pt x="70" y="119"/>
                    <a:pt x="69" y="119"/>
                    <a:pt x="68" y="118"/>
                  </a:cubicBezTo>
                  <a:cubicBezTo>
                    <a:pt x="68" y="118"/>
                    <a:pt x="67" y="117"/>
                    <a:pt x="67" y="116"/>
                  </a:cubicBezTo>
                  <a:cubicBezTo>
                    <a:pt x="66" y="115"/>
                    <a:pt x="67" y="113"/>
                    <a:pt x="68" y="112"/>
                  </a:cubicBezTo>
                  <a:cubicBezTo>
                    <a:pt x="68" y="111"/>
                    <a:pt x="69" y="110"/>
                    <a:pt x="70" y="110"/>
                  </a:cubicBezTo>
                  <a:cubicBezTo>
                    <a:pt x="72" y="109"/>
                    <a:pt x="73" y="109"/>
                    <a:pt x="74" y="110"/>
                  </a:cubicBezTo>
                  <a:cubicBezTo>
                    <a:pt x="75" y="111"/>
                    <a:pt x="75" y="111"/>
                    <a:pt x="76" y="112"/>
                  </a:cubicBezTo>
                  <a:cubicBezTo>
                    <a:pt x="76" y="113"/>
                    <a:pt x="76" y="113"/>
                    <a:pt x="76" y="113"/>
                  </a:cubicBezTo>
                  <a:cubicBezTo>
                    <a:pt x="76" y="114"/>
                    <a:pt x="75" y="114"/>
                    <a:pt x="75" y="114"/>
                  </a:cubicBezTo>
                  <a:cubicBezTo>
                    <a:pt x="75" y="114"/>
                    <a:pt x="75" y="114"/>
                    <a:pt x="74" y="114"/>
                  </a:cubicBezTo>
                  <a:cubicBezTo>
                    <a:pt x="74" y="114"/>
                    <a:pt x="74" y="113"/>
                    <a:pt x="74" y="113"/>
                  </a:cubicBezTo>
                  <a:cubicBezTo>
                    <a:pt x="74" y="113"/>
                    <a:pt x="74" y="113"/>
                    <a:pt x="74" y="113"/>
                  </a:cubicBezTo>
                  <a:cubicBezTo>
                    <a:pt x="74" y="112"/>
                    <a:pt x="74" y="112"/>
                    <a:pt x="74" y="111"/>
                  </a:cubicBezTo>
                  <a:cubicBezTo>
                    <a:pt x="74" y="111"/>
                    <a:pt x="74" y="111"/>
                    <a:pt x="73" y="111"/>
                  </a:cubicBezTo>
                  <a:cubicBezTo>
                    <a:pt x="72" y="110"/>
                    <a:pt x="72" y="110"/>
                    <a:pt x="70" y="111"/>
                  </a:cubicBezTo>
                  <a:cubicBezTo>
                    <a:pt x="70" y="111"/>
                    <a:pt x="69" y="111"/>
                    <a:pt x="69" y="112"/>
                  </a:cubicBezTo>
                  <a:cubicBezTo>
                    <a:pt x="68" y="113"/>
                    <a:pt x="68" y="114"/>
                    <a:pt x="68" y="115"/>
                  </a:cubicBezTo>
                  <a:cubicBezTo>
                    <a:pt x="68" y="116"/>
                    <a:pt x="68" y="117"/>
                    <a:pt x="69" y="117"/>
                  </a:cubicBezTo>
                  <a:cubicBezTo>
                    <a:pt x="71" y="118"/>
                    <a:pt x="72" y="118"/>
                    <a:pt x="74" y="117"/>
                  </a:cubicBezTo>
                  <a:cubicBezTo>
                    <a:pt x="74" y="117"/>
                    <a:pt x="74" y="117"/>
                    <a:pt x="74" y="117"/>
                  </a:cubicBezTo>
                  <a:close/>
                  <a:moveTo>
                    <a:pt x="83" y="111"/>
                  </a:moveTo>
                  <a:cubicBezTo>
                    <a:pt x="83" y="111"/>
                    <a:pt x="82" y="111"/>
                    <a:pt x="82" y="111"/>
                  </a:cubicBezTo>
                  <a:cubicBezTo>
                    <a:pt x="82" y="111"/>
                    <a:pt x="82" y="111"/>
                    <a:pt x="81" y="111"/>
                  </a:cubicBezTo>
                  <a:cubicBezTo>
                    <a:pt x="81" y="111"/>
                    <a:pt x="81" y="111"/>
                    <a:pt x="81" y="111"/>
                  </a:cubicBezTo>
                  <a:cubicBezTo>
                    <a:pt x="81" y="110"/>
                    <a:pt x="81" y="110"/>
                    <a:pt x="81" y="110"/>
                  </a:cubicBezTo>
                  <a:cubicBezTo>
                    <a:pt x="81" y="109"/>
                    <a:pt x="81" y="109"/>
                    <a:pt x="82" y="109"/>
                  </a:cubicBezTo>
                  <a:cubicBezTo>
                    <a:pt x="82" y="109"/>
                    <a:pt x="82" y="109"/>
                    <a:pt x="82" y="109"/>
                  </a:cubicBezTo>
                  <a:cubicBezTo>
                    <a:pt x="83" y="109"/>
                    <a:pt x="83" y="110"/>
                    <a:pt x="83" y="110"/>
                  </a:cubicBezTo>
                  <a:cubicBezTo>
                    <a:pt x="83" y="111"/>
                    <a:pt x="83" y="111"/>
                    <a:pt x="83" y="111"/>
                  </a:cubicBezTo>
                  <a:close/>
                  <a:moveTo>
                    <a:pt x="78" y="123"/>
                  </a:moveTo>
                  <a:cubicBezTo>
                    <a:pt x="74" y="121"/>
                    <a:pt x="74" y="121"/>
                    <a:pt x="74" y="121"/>
                  </a:cubicBezTo>
                  <a:cubicBezTo>
                    <a:pt x="74" y="121"/>
                    <a:pt x="74" y="121"/>
                    <a:pt x="74" y="121"/>
                  </a:cubicBezTo>
                  <a:cubicBezTo>
                    <a:pt x="75" y="121"/>
                    <a:pt x="76" y="121"/>
                    <a:pt x="76" y="120"/>
                  </a:cubicBezTo>
                  <a:cubicBezTo>
                    <a:pt x="78" y="115"/>
                    <a:pt x="78" y="115"/>
                    <a:pt x="78" y="115"/>
                  </a:cubicBezTo>
                  <a:cubicBezTo>
                    <a:pt x="79" y="115"/>
                    <a:pt x="79" y="114"/>
                    <a:pt x="78" y="114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8" y="113"/>
                    <a:pt x="78" y="113"/>
                    <a:pt x="78" y="113"/>
                  </a:cubicBezTo>
                  <a:cubicBezTo>
                    <a:pt x="81" y="114"/>
                    <a:pt x="81" y="114"/>
                    <a:pt x="81" y="114"/>
                  </a:cubicBezTo>
                  <a:cubicBezTo>
                    <a:pt x="78" y="121"/>
                    <a:pt x="78" y="121"/>
                    <a:pt x="78" y="121"/>
                  </a:cubicBezTo>
                  <a:cubicBezTo>
                    <a:pt x="77" y="122"/>
                    <a:pt x="78" y="123"/>
                    <a:pt x="78" y="123"/>
                  </a:cubicBezTo>
                  <a:cubicBezTo>
                    <a:pt x="78" y="123"/>
                    <a:pt x="78" y="123"/>
                    <a:pt x="78" y="123"/>
                  </a:cubicBezTo>
                  <a:close/>
                  <a:moveTo>
                    <a:pt x="89" y="124"/>
                  </a:moveTo>
                  <a:cubicBezTo>
                    <a:pt x="88" y="125"/>
                    <a:pt x="87" y="125"/>
                    <a:pt x="86" y="126"/>
                  </a:cubicBezTo>
                  <a:cubicBezTo>
                    <a:pt x="85" y="126"/>
                    <a:pt x="84" y="126"/>
                    <a:pt x="84" y="126"/>
                  </a:cubicBezTo>
                  <a:cubicBezTo>
                    <a:pt x="82" y="125"/>
                    <a:pt x="82" y="125"/>
                    <a:pt x="82" y="124"/>
                  </a:cubicBezTo>
                  <a:cubicBezTo>
                    <a:pt x="81" y="123"/>
                    <a:pt x="81" y="121"/>
                    <a:pt x="82" y="120"/>
                  </a:cubicBezTo>
                  <a:cubicBezTo>
                    <a:pt x="82" y="119"/>
                    <a:pt x="83" y="118"/>
                    <a:pt x="84" y="117"/>
                  </a:cubicBezTo>
                  <a:cubicBezTo>
                    <a:pt x="85" y="117"/>
                    <a:pt x="86" y="117"/>
                    <a:pt x="87" y="117"/>
                  </a:cubicBezTo>
                  <a:cubicBezTo>
                    <a:pt x="88" y="118"/>
                    <a:pt x="89" y="119"/>
                    <a:pt x="89" y="119"/>
                  </a:cubicBezTo>
                  <a:cubicBezTo>
                    <a:pt x="90" y="120"/>
                    <a:pt x="90" y="121"/>
                    <a:pt x="89" y="122"/>
                  </a:cubicBezTo>
                  <a:cubicBezTo>
                    <a:pt x="83" y="119"/>
                    <a:pt x="83" y="119"/>
                    <a:pt x="83" y="119"/>
                  </a:cubicBezTo>
                  <a:cubicBezTo>
                    <a:pt x="83" y="121"/>
                    <a:pt x="83" y="122"/>
                    <a:pt x="83" y="123"/>
                  </a:cubicBezTo>
                  <a:cubicBezTo>
                    <a:pt x="83" y="124"/>
                    <a:pt x="84" y="124"/>
                    <a:pt x="84" y="125"/>
                  </a:cubicBezTo>
                  <a:cubicBezTo>
                    <a:pt x="85" y="125"/>
                    <a:pt x="86" y="125"/>
                    <a:pt x="86" y="125"/>
                  </a:cubicBezTo>
                  <a:cubicBezTo>
                    <a:pt x="88" y="125"/>
                    <a:pt x="88" y="124"/>
                    <a:pt x="89" y="124"/>
                  </a:cubicBezTo>
                  <a:cubicBezTo>
                    <a:pt x="89" y="124"/>
                    <a:pt x="89" y="124"/>
                    <a:pt x="89" y="124"/>
                  </a:cubicBezTo>
                  <a:close/>
                  <a:moveTo>
                    <a:pt x="88" y="120"/>
                  </a:moveTo>
                  <a:cubicBezTo>
                    <a:pt x="88" y="119"/>
                    <a:pt x="88" y="118"/>
                    <a:pt x="87" y="117"/>
                  </a:cubicBezTo>
                  <a:cubicBezTo>
                    <a:pt x="86" y="117"/>
                    <a:pt x="84" y="117"/>
                    <a:pt x="84" y="119"/>
                  </a:cubicBezTo>
                  <a:cubicBezTo>
                    <a:pt x="88" y="120"/>
                    <a:pt x="88" y="120"/>
                    <a:pt x="88" y="120"/>
                  </a:cubicBezTo>
                  <a:close/>
                  <a:moveTo>
                    <a:pt x="98" y="131"/>
                  </a:moveTo>
                  <a:cubicBezTo>
                    <a:pt x="94" y="129"/>
                    <a:pt x="94" y="129"/>
                    <a:pt x="94" y="129"/>
                  </a:cubicBezTo>
                  <a:cubicBezTo>
                    <a:pt x="94" y="129"/>
                    <a:pt x="94" y="129"/>
                    <a:pt x="94" y="129"/>
                  </a:cubicBezTo>
                  <a:cubicBezTo>
                    <a:pt x="95" y="129"/>
                    <a:pt x="96" y="129"/>
                    <a:pt x="96" y="128"/>
                  </a:cubicBezTo>
                  <a:cubicBezTo>
                    <a:pt x="98" y="123"/>
                    <a:pt x="98" y="123"/>
                    <a:pt x="98" y="123"/>
                  </a:cubicBezTo>
                  <a:cubicBezTo>
                    <a:pt x="98" y="123"/>
                    <a:pt x="98" y="123"/>
                    <a:pt x="98" y="122"/>
                  </a:cubicBezTo>
                  <a:cubicBezTo>
                    <a:pt x="98" y="122"/>
                    <a:pt x="97" y="122"/>
                    <a:pt x="97" y="121"/>
                  </a:cubicBezTo>
                  <a:cubicBezTo>
                    <a:pt x="96" y="121"/>
                    <a:pt x="95" y="121"/>
                    <a:pt x="94" y="122"/>
                  </a:cubicBezTo>
                  <a:cubicBezTo>
                    <a:pt x="93" y="127"/>
                    <a:pt x="93" y="127"/>
                    <a:pt x="93" y="127"/>
                  </a:cubicBezTo>
                  <a:cubicBezTo>
                    <a:pt x="92" y="128"/>
                    <a:pt x="93" y="129"/>
                    <a:pt x="94" y="129"/>
                  </a:cubicBezTo>
                  <a:cubicBezTo>
                    <a:pt x="94" y="129"/>
                    <a:pt x="94" y="129"/>
                    <a:pt x="94" y="129"/>
                  </a:cubicBezTo>
                  <a:cubicBezTo>
                    <a:pt x="90" y="128"/>
                    <a:pt x="90" y="128"/>
                    <a:pt x="90" y="128"/>
                  </a:cubicBezTo>
                  <a:cubicBezTo>
                    <a:pt x="90" y="127"/>
                    <a:pt x="90" y="127"/>
                    <a:pt x="90" y="127"/>
                  </a:cubicBezTo>
                  <a:cubicBezTo>
                    <a:pt x="90" y="128"/>
                    <a:pt x="91" y="127"/>
                    <a:pt x="91" y="127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3" y="120"/>
                    <a:pt x="92" y="120"/>
                  </a:cubicBezTo>
                  <a:cubicBezTo>
                    <a:pt x="92" y="120"/>
                    <a:pt x="92" y="120"/>
                    <a:pt x="92" y="120"/>
                  </a:cubicBezTo>
                  <a:cubicBezTo>
                    <a:pt x="96" y="120"/>
                    <a:pt x="96" y="120"/>
                    <a:pt x="96" y="120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6" y="121"/>
                    <a:pt x="98" y="121"/>
                    <a:pt x="99" y="121"/>
                  </a:cubicBezTo>
                  <a:cubicBezTo>
                    <a:pt x="100" y="121"/>
                    <a:pt x="101" y="123"/>
                    <a:pt x="100" y="125"/>
                  </a:cubicBezTo>
                  <a:cubicBezTo>
                    <a:pt x="98" y="129"/>
                    <a:pt x="98" y="129"/>
                    <a:pt x="98" y="129"/>
                  </a:cubicBezTo>
                  <a:cubicBezTo>
                    <a:pt x="98" y="130"/>
                    <a:pt x="98" y="131"/>
                    <a:pt x="98" y="131"/>
                  </a:cubicBezTo>
                  <a:cubicBezTo>
                    <a:pt x="98" y="131"/>
                    <a:pt x="98" y="131"/>
                    <a:pt x="98" y="131"/>
                  </a:cubicBezTo>
                  <a:close/>
                  <a:moveTo>
                    <a:pt x="109" y="130"/>
                  </a:moveTo>
                  <a:cubicBezTo>
                    <a:pt x="108" y="131"/>
                    <a:pt x="107" y="132"/>
                    <a:pt x="107" y="132"/>
                  </a:cubicBezTo>
                  <a:cubicBezTo>
                    <a:pt x="106" y="133"/>
                    <a:pt x="105" y="133"/>
                    <a:pt x="104" y="133"/>
                  </a:cubicBezTo>
                  <a:cubicBezTo>
                    <a:pt x="103" y="132"/>
                    <a:pt x="102" y="132"/>
                    <a:pt x="102" y="131"/>
                  </a:cubicBezTo>
                  <a:cubicBezTo>
                    <a:pt x="101" y="129"/>
                    <a:pt x="101" y="128"/>
                    <a:pt x="101" y="127"/>
                  </a:cubicBezTo>
                  <a:cubicBezTo>
                    <a:pt x="102" y="126"/>
                    <a:pt x="102" y="125"/>
                    <a:pt x="103" y="124"/>
                  </a:cubicBezTo>
                  <a:cubicBezTo>
                    <a:pt x="104" y="123"/>
                    <a:pt x="106" y="123"/>
                    <a:pt x="107" y="123"/>
                  </a:cubicBezTo>
                  <a:cubicBezTo>
                    <a:pt x="108" y="123"/>
                    <a:pt x="108" y="123"/>
                    <a:pt x="109" y="124"/>
                  </a:cubicBezTo>
                  <a:cubicBezTo>
                    <a:pt x="109" y="125"/>
                    <a:pt x="110" y="125"/>
                    <a:pt x="109" y="126"/>
                  </a:cubicBezTo>
                  <a:cubicBezTo>
                    <a:pt x="109" y="126"/>
                    <a:pt x="109" y="126"/>
                    <a:pt x="109" y="126"/>
                  </a:cubicBezTo>
                  <a:cubicBezTo>
                    <a:pt x="108" y="126"/>
                    <a:pt x="108" y="126"/>
                    <a:pt x="108" y="126"/>
                  </a:cubicBezTo>
                  <a:cubicBezTo>
                    <a:pt x="108" y="126"/>
                    <a:pt x="108" y="126"/>
                    <a:pt x="108" y="126"/>
                  </a:cubicBezTo>
                  <a:cubicBezTo>
                    <a:pt x="108" y="125"/>
                    <a:pt x="108" y="125"/>
                    <a:pt x="108" y="125"/>
                  </a:cubicBezTo>
                  <a:cubicBezTo>
                    <a:pt x="108" y="125"/>
                    <a:pt x="108" y="124"/>
                    <a:pt x="108" y="124"/>
                  </a:cubicBezTo>
                  <a:cubicBezTo>
                    <a:pt x="107" y="123"/>
                    <a:pt x="107" y="123"/>
                    <a:pt x="107" y="123"/>
                  </a:cubicBezTo>
                  <a:cubicBezTo>
                    <a:pt x="106" y="123"/>
                    <a:pt x="105" y="123"/>
                    <a:pt x="104" y="124"/>
                  </a:cubicBezTo>
                  <a:cubicBezTo>
                    <a:pt x="104" y="124"/>
                    <a:pt x="104" y="125"/>
                    <a:pt x="103" y="126"/>
                  </a:cubicBezTo>
                  <a:cubicBezTo>
                    <a:pt x="103" y="127"/>
                    <a:pt x="103" y="128"/>
                    <a:pt x="104" y="129"/>
                  </a:cubicBezTo>
                  <a:cubicBezTo>
                    <a:pt x="104" y="129"/>
                    <a:pt x="105" y="130"/>
                    <a:pt x="106" y="130"/>
                  </a:cubicBezTo>
                  <a:cubicBezTo>
                    <a:pt x="106" y="131"/>
                    <a:pt x="107" y="131"/>
                    <a:pt x="109" y="130"/>
                  </a:cubicBezTo>
                  <a:cubicBezTo>
                    <a:pt x="109" y="130"/>
                    <a:pt x="109" y="130"/>
                    <a:pt x="109" y="130"/>
                  </a:cubicBezTo>
                  <a:close/>
                  <a:moveTo>
                    <a:pt x="119" y="132"/>
                  </a:moveTo>
                  <a:cubicBezTo>
                    <a:pt x="118" y="133"/>
                    <a:pt x="118" y="133"/>
                    <a:pt x="117" y="134"/>
                  </a:cubicBezTo>
                  <a:cubicBezTo>
                    <a:pt x="116" y="134"/>
                    <a:pt x="115" y="135"/>
                    <a:pt x="114" y="134"/>
                  </a:cubicBezTo>
                  <a:cubicBezTo>
                    <a:pt x="113" y="134"/>
                    <a:pt x="112" y="133"/>
                    <a:pt x="112" y="133"/>
                  </a:cubicBezTo>
                  <a:cubicBezTo>
                    <a:pt x="111" y="131"/>
                    <a:pt x="111" y="130"/>
                    <a:pt x="111" y="129"/>
                  </a:cubicBezTo>
                  <a:cubicBezTo>
                    <a:pt x="112" y="128"/>
                    <a:pt x="112" y="127"/>
                    <a:pt x="113" y="126"/>
                  </a:cubicBezTo>
                  <a:cubicBezTo>
                    <a:pt x="114" y="125"/>
                    <a:pt x="115" y="125"/>
                    <a:pt x="116" y="125"/>
                  </a:cubicBezTo>
                  <a:cubicBezTo>
                    <a:pt x="118" y="125"/>
                    <a:pt x="118" y="126"/>
                    <a:pt x="119" y="127"/>
                  </a:cubicBezTo>
                  <a:cubicBezTo>
                    <a:pt x="119" y="127"/>
                    <a:pt x="120" y="128"/>
                    <a:pt x="119" y="129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2" y="129"/>
                    <a:pt x="113" y="131"/>
                    <a:pt x="113" y="131"/>
                  </a:cubicBezTo>
                  <a:cubicBezTo>
                    <a:pt x="114" y="132"/>
                    <a:pt x="114" y="133"/>
                    <a:pt x="115" y="133"/>
                  </a:cubicBezTo>
                  <a:cubicBezTo>
                    <a:pt x="116" y="133"/>
                    <a:pt x="116" y="133"/>
                    <a:pt x="117" y="133"/>
                  </a:cubicBezTo>
                  <a:cubicBezTo>
                    <a:pt x="118" y="133"/>
                    <a:pt x="118" y="132"/>
                    <a:pt x="119" y="132"/>
                  </a:cubicBezTo>
                  <a:cubicBezTo>
                    <a:pt x="119" y="132"/>
                    <a:pt x="119" y="132"/>
                    <a:pt x="119" y="132"/>
                  </a:cubicBezTo>
                  <a:close/>
                  <a:moveTo>
                    <a:pt x="117" y="129"/>
                  </a:moveTo>
                  <a:cubicBezTo>
                    <a:pt x="117" y="127"/>
                    <a:pt x="116" y="126"/>
                    <a:pt x="115" y="126"/>
                  </a:cubicBezTo>
                  <a:cubicBezTo>
                    <a:pt x="114" y="125"/>
                    <a:pt x="113" y="126"/>
                    <a:pt x="112" y="128"/>
                  </a:cubicBezTo>
                  <a:cubicBezTo>
                    <a:pt x="117" y="129"/>
                    <a:pt x="117" y="129"/>
                    <a:pt x="117" y="129"/>
                  </a:cubicBezTo>
                  <a:close/>
                  <a:moveTo>
                    <a:pt x="133" y="135"/>
                  </a:moveTo>
                  <a:cubicBezTo>
                    <a:pt x="132" y="136"/>
                    <a:pt x="132" y="136"/>
                    <a:pt x="132" y="136"/>
                  </a:cubicBezTo>
                  <a:cubicBezTo>
                    <a:pt x="132" y="137"/>
                    <a:pt x="131" y="137"/>
                    <a:pt x="131" y="137"/>
                  </a:cubicBezTo>
                  <a:cubicBezTo>
                    <a:pt x="130" y="137"/>
                    <a:pt x="130" y="136"/>
                    <a:pt x="130" y="135"/>
                  </a:cubicBezTo>
                  <a:cubicBezTo>
                    <a:pt x="130" y="135"/>
                    <a:pt x="129" y="136"/>
                    <a:pt x="128" y="136"/>
                  </a:cubicBezTo>
                  <a:cubicBezTo>
                    <a:pt x="128" y="136"/>
                    <a:pt x="127" y="136"/>
                    <a:pt x="127" y="136"/>
                  </a:cubicBezTo>
                  <a:cubicBezTo>
                    <a:pt x="126" y="136"/>
                    <a:pt x="126" y="136"/>
                    <a:pt x="125" y="135"/>
                  </a:cubicBezTo>
                  <a:cubicBezTo>
                    <a:pt x="125" y="135"/>
                    <a:pt x="125" y="135"/>
                    <a:pt x="125" y="134"/>
                  </a:cubicBezTo>
                  <a:cubicBezTo>
                    <a:pt x="125" y="133"/>
                    <a:pt x="126" y="132"/>
                    <a:pt x="127" y="131"/>
                  </a:cubicBezTo>
                  <a:cubicBezTo>
                    <a:pt x="128" y="131"/>
                    <a:pt x="129" y="130"/>
                    <a:pt x="130" y="130"/>
                  </a:cubicBezTo>
                  <a:cubicBezTo>
                    <a:pt x="130" y="129"/>
                    <a:pt x="130" y="129"/>
                    <a:pt x="130" y="129"/>
                  </a:cubicBezTo>
                  <a:cubicBezTo>
                    <a:pt x="130" y="128"/>
                    <a:pt x="130" y="127"/>
                    <a:pt x="129" y="127"/>
                  </a:cubicBezTo>
                  <a:cubicBezTo>
                    <a:pt x="128" y="127"/>
                    <a:pt x="128" y="127"/>
                    <a:pt x="12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28" y="129"/>
                    <a:pt x="128" y="129"/>
                    <a:pt x="128" y="129"/>
                  </a:cubicBezTo>
                  <a:cubicBezTo>
                    <a:pt x="128" y="129"/>
                    <a:pt x="128" y="129"/>
                    <a:pt x="127" y="129"/>
                  </a:cubicBezTo>
                  <a:cubicBezTo>
                    <a:pt x="127" y="130"/>
                    <a:pt x="127" y="130"/>
                    <a:pt x="126" y="130"/>
                  </a:cubicBezTo>
                  <a:cubicBezTo>
                    <a:pt x="126" y="130"/>
                    <a:pt x="126" y="130"/>
                    <a:pt x="126" y="129"/>
                  </a:cubicBezTo>
                  <a:cubicBezTo>
                    <a:pt x="125" y="129"/>
                    <a:pt x="125" y="129"/>
                    <a:pt x="126" y="129"/>
                  </a:cubicBezTo>
                  <a:cubicBezTo>
                    <a:pt x="126" y="128"/>
                    <a:pt x="126" y="128"/>
                    <a:pt x="127" y="127"/>
                  </a:cubicBezTo>
                  <a:cubicBezTo>
                    <a:pt x="128" y="127"/>
                    <a:pt x="128" y="127"/>
                    <a:pt x="129" y="127"/>
                  </a:cubicBezTo>
                  <a:cubicBezTo>
                    <a:pt x="130" y="127"/>
                    <a:pt x="131" y="127"/>
                    <a:pt x="132" y="128"/>
                  </a:cubicBezTo>
                  <a:cubicBezTo>
                    <a:pt x="132" y="128"/>
                    <a:pt x="132" y="129"/>
                    <a:pt x="132" y="130"/>
                  </a:cubicBezTo>
                  <a:cubicBezTo>
                    <a:pt x="132" y="135"/>
                    <a:pt x="132" y="135"/>
                    <a:pt x="132" y="135"/>
                  </a:cubicBezTo>
                  <a:cubicBezTo>
                    <a:pt x="132" y="135"/>
                    <a:pt x="132" y="135"/>
                    <a:pt x="132" y="135"/>
                  </a:cubicBezTo>
                  <a:cubicBezTo>
                    <a:pt x="132" y="135"/>
                    <a:pt x="132" y="135"/>
                    <a:pt x="133" y="135"/>
                  </a:cubicBezTo>
                  <a:cubicBezTo>
                    <a:pt x="133" y="135"/>
                    <a:pt x="133" y="135"/>
                    <a:pt x="133" y="135"/>
                  </a:cubicBezTo>
                  <a:close/>
                  <a:moveTo>
                    <a:pt x="130" y="134"/>
                  </a:moveTo>
                  <a:cubicBezTo>
                    <a:pt x="130" y="131"/>
                    <a:pt x="130" y="131"/>
                    <a:pt x="130" y="131"/>
                  </a:cubicBezTo>
                  <a:cubicBezTo>
                    <a:pt x="129" y="131"/>
                    <a:pt x="128" y="131"/>
                    <a:pt x="128" y="131"/>
                  </a:cubicBezTo>
                  <a:cubicBezTo>
                    <a:pt x="127" y="132"/>
                    <a:pt x="126" y="132"/>
                    <a:pt x="126" y="133"/>
                  </a:cubicBezTo>
                  <a:cubicBezTo>
                    <a:pt x="126" y="134"/>
                    <a:pt x="127" y="135"/>
                    <a:pt x="128" y="135"/>
                  </a:cubicBezTo>
                  <a:cubicBezTo>
                    <a:pt x="128" y="135"/>
                    <a:pt x="129" y="135"/>
                    <a:pt x="130" y="134"/>
                  </a:cubicBezTo>
                  <a:close/>
                  <a:moveTo>
                    <a:pt x="144" y="136"/>
                  </a:moveTo>
                  <a:cubicBezTo>
                    <a:pt x="140" y="136"/>
                    <a:pt x="140" y="136"/>
                    <a:pt x="140" y="136"/>
                  </a:cubicBezTo>
                  <a:cubicBezTo>
                    <a:pt x="140" y="136"/>
                    <a:pt x="140" y="136"/>
                    <a:pt x="140" y="136"/>
                  </a:cubicBezTo>
                  <a:cubicBezTo>
                    <a:pt x="140" y="136"/>
                    <a:pt x="141" y="135"/>
                    <a:pt x="141" y="135"/>
                  </a:cubicBezTo>
                  <a:cubicBezTo>
                    <a:pt x="141" y="129"/>
                    <a:pt x="141" y="129"/>
                    <a:pt x="141" y="129"/>
                  </a:cubicBezTo>
                  <a:cubicBezTo>
                    <a:pt x="141" y="129"/>
                    <a:pt x="141" y="129"/>
                    <a:pt x="140" y="128"/>
                  </a:cubicBezTo>
                  <a:cubicBezTo>
                    <a:pt x="140" y="128"/>
                    <a:pt x="140" y="128"/>
                    <a:pt x="139" y="128"/>
                  </a:cubicBezTo>
                  <a:cubicBezTo>
                    <a:pt x="138" y="128"/>
                    <a:pt x="138" y="128"/>
                    <a:pt x="137" y="129"/>
                  </a:cubicBezTo>
                  <a:cubicBezTo>
                    <a:pt x="137" y="135"/>
                    <a:pt x="137" y="135"/>
                    <a:pt x="137" y="135"/>
                  </a:cubicBezTo>
                  <a:cubicBezTo>
                    <a:pt x="137" y="135"/>
                    <a:pt x="137" y="136"/>
                    <a:pt x="138" y="136"/>
                  </a:cubicBezTo>
                  <a:cubicBezTo>
                    <a:pt x="138" y="136"/>
                    <a:pt x="138" y="136"/>
                    <a:pt x="138" y="136"/>
                  </a:cubicBezTo>
                  <a:cubicBezTo>
                    <a:pt x="134" y="136"/>
                    <a:pt x="134" y="136"/>
                    <a:pt x="134" y="136"/>
                  </a:cubicBezTo>
                  <a:cubicBezTo>
                    <a:pt x="134" y="136"/>
                    <a:pt x="134" y="136"/>
                    <a:pt x="134" y="136"/>
                  </a:cubicBezTo>
                  <a:cubicBezTo>
                    <a:pt x="134" y="136"/>
                    <a:pt x="135" y="135"/>
                    <a:pt x="135" y="135"/>
                  </a:cubicBezTo>
                  <a:cubicBezTo>
                    <a:pt x="135" y="129"/>
                    <a:pt x="135" y="129"/>
                    <a:pt x="135" y="129"/>
                  </a:cubicBezTo>
                  <a:cubicBezTo>
                    <a:pt x="135" y="129"/>
                    <a:pt x="135" y="128"/>
                    <a:pt x="134" y="128"/>
                  </a:cubicBezTo>
                  <a:cubicBezTo>
                    <a:pt x="134" y="128"/>
                    <a:pt x="134" y="128"/>
                    <a:pt x="133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36" y="127"/>
                    <a:pt x="136" y="127"/>
                    <a:pt x="136" y="127"/>
                  </a:cubicBezTo>
                  <a:cubicBezTo>
                    <a:pt x="136" y="128"/>
                    <a:pt x="136" y="128"/>
                    <a:pt x="136" y="128"/>
                  </a:cubicBezTo>
                  <a:cubicBezTo>
                    <a:pt x="137" y="127"/>
                    <a:pt x="138" y="127"/>
                    <a:pt x="140" y="127"/>
                  </a:cubicBezTo>
                  <a:cubicBezTo>
                    <a:pt x="141" y="127"/>
                    <a:pt x="142" y="127"/>
                    <a:pt x="142" y="130"/>
                  </a:cubicBezTo>
                  <a:cubicBezTo>
                    <a:pt x="142" y="135"/>
                    <a:pt x="142" y="135"/>
                    <a:pt x="142" y="135"/>
                  </a:cubicBezTo>
                  <a:cubicBezTo>
                    <a:pt x="143" y="135"/>
                    <a:pt x="143" y="136"/>
                    <a:pt x="144" y="136"/>
                  </a:cubicBezTo>
                  <a:cubicBezTo>
                    <a:pt x="144" y="136"/>
                    <a:pt x="144" y="136"/>
                    <a:pt x="144" y="136"/>
                  </a:cubicBezTo>
                  <a:close/>
                  <a:moveTo>
                    <a:pt x="155" y="134"/>
                  </a:moveTo>
                  <a:cubicBezTo>
                    <a:pt x="154" y="135"/>
                    <a:pt x="153" y="135"/>
                    <a:pt x="152" y="136"/>
                  </a:cubicBezTo>
                  <a:cubicBezTo>
                    <a:pt x="152" y="134"/>
                    <a:pt x="152" y="134"/>
                    <a:pt x="152" y="134"/>
                  </a:cubicBezTo>
                  <a:cubicBezTo>
                    <a:pt x="151" y="135"/>
                    <a:pt x="150" y="136"/>
                    <a:pt x="149" y="136"/>
                  </a:cubicBezTo>
                  <a:cubicBezTo>
                    <a:pt x="148" y="136"/>
                    <a:pt x="148" y="136"/>
                    <a:pt x="147" y="135"/>
                  </a:cubicBezTo>
                  <a:cubicBezTo>
                    <a:pt x="146" y="134"/>
                    <a:pt x="145" y="133"/>
                    <a:pt x="145" y="131"/>
                  </a:cubicBezTo>
                  <a:cubicBezTo>
                    <a:pt x="145" y="130"/>
                    <a:pt x="146" y="129"/>
                    <a:pt x="146" y="128"/>
                  </a:cubicBezTo>
                  <a:cubicBezTo>
                    <a:pt x="146" y="127"/>
                    <a:pt x="148" y="126"/>
                    <a:pt x="149" y="126"/>
                  </a:cubicBezTo>
                  <a:cubicBezTo>
                    <a:pt x="150" y="126"/>
                    <a:pt x="150" y="126"/>
                    <a:pt x="151" y="127"/>
                  </a:cubicBezTo>
                  <a:cubicBezTo>
                    <a:pt x="150" y="124"/>
                    <a:pt x="150" y="124"/>
                    <a:pt x="150" y="124"/>
                  </a:cubicBezTo>
                  <a:cubicBezTo>
                    <a:pt x="150" y="123"/>
                    <a:pt x="150" y="123"/>
                    <a:pt x="150" y="123"/>
                  </a:cubicBezTo>
                  <a:cubicBezTo>
                    <a:pt x="150" y="123"/>
                    <a:pt x="150" y="123"/>
                    <a:pt x="149" y="123"/>
                  </a:cubicBezTo>
                  <a:cubicBezTo>
                    <a:pt x="149" y="123"/>
                    <a:pt x="149" y="123"/>
                    <a:pt x="149" y="123"/>
                  </a:cubicBezTo>
                  <a:cubicBezTo>
                    <a:pt x="150" y="123"/>
                    <a:pt x="150" y="122"/>
                    <a:pt x="152" y="121"/>
                  </a:cubicBezTo>
                  <a:cubicBezTo>
                    <a:pt x="153" y="133"/>
                    <a:pt x="153" y="133"/>
                    <a:pt x="153" y="133"/>
                  </a:cubicBezTo>
                  <a:cubicBezTo>
                    <a:pt x="153" y="134"/>
                    <a:pt x="153" y="134"/>
                    <a:pt x="153" y="134"/>
                  </a:cubicBezTo>
                  <a:cubicBezTo>
                    <a:pt x="154" y="134"/>
                    <a:pt x="155" y="134"/>
                    <a:pt x="155" y="134"/>
                  </a:cubicBezTo>
                  <a:cubicBezTo>
                    <a:pt x="155" y="134"/>
                    <a:pt x="155" y="134"/>
                    <a:pt x="155" y="134"/>
                  </a:cubicBezTo>
                  <a:close/>
                  <a:moveTo>
                    <a:pt x="152" y="133"/>
                  </a:moveTo>
                  <a:cubicBezTo>
                    <a:pt x="152" y="129"/>
                    <a:pt x="152" y="129"/>
                    <a:pt x="152" y="129"/>
                  </a:cubicBezTo>
                  <a:cubicBezTo>
                    <a:pt x="152" y="128"/>
                    <a:pt x="151" y="128"/>
                    <a:pt x="151" y="127"/>
                  </a:cubicBezTo>
                  <a:cubicBezTo>
                    <a:pt x="150" y="127"/>
                    <a:pt x="150" y="127"/>
                    <a:pt x="149" y="127"/>
                  </a:cubicBezTo>
                  <a:cubicBezTo>
                    <a:pt x="148" y="127"/>
                    <a:pt x="148" y="127"/>
                    <a:pt x="147" y="128"/>
                  </a:cubicBezTo>
                  <a:cubicBezTo>
                    <a:pt x="147" y="129"/>
                    <a:pt x="147" y="130"/>
                    <a:pt x="147" y="131"/>
                  </a:cubicBezTo>
                  <a:cubicBezTo>
                    <a:pt x="147" y="132"/>
                    <a:pt x="147" y="133"/>
                    <a:pt x="148" y="134"/>
                  </a:cubicBezTo>
                  <a:cubicBezTo>
                    <a:pt x="148" y="135"/>
                    <a:pt x="149" y="135"/>
                    <a:pt x="150" y="135"/>
                  </a:cubicBezTo>
                  <a:cubicBezTo>
                    <a:pt x="150" y="135"/>
                    <a:pt x="150" y="135"/>
                    <a:pt x="151" y="135"/>
                  </a:cubicBezTo>
                  <a:cubicBezTo>
                    <a:pt x="152" y="134"/>
                    <a:pt x="152" y="134"/>
                    <a:pt x="152" y="133"/>
                  </a:cubicBezTo>
                  <a:close/>
                  <a:moveTo>
                    <a:pt x="170" y="122"/>
                  </a:moveTo>
                  <a:cubicBezTo>
                    <a:pt x="170" y="122"/>
                    <a:pt x="170" y="122"/>
                    <a:pt x="170" y="122"/>
                  </a:cubicBezTo>
                  <a:cubicBezTo>
                    <a:pt x="169" y="121"/>
                    <a:pt x="169" y="120"/>
                    <a:pt x="169" y="120"/>
                  </a:cubicBezTo>
                  <a:cubicBezTo>
                    <a:pt x="168" y="120"/>
                    <a:pt x="168" y="120"/>
                    <a:pt x="167" y="120"/>
                  </a:cubicBezTo>
                  <a:cubicBezTo>
                    <a:pt x="165" y="120"/>
                    <a:pt x="165" y="120"/>
                    <a:pt x="165" y="120"/>
                  </a:cubicBezTo>
                  <a:cubicBezTo>
                    <a:pt x="167" y="131"/>
                    <a:pt x="167" y="131"/>
                    <a:pt x="167" y="131"/>
                  </a:cubicBezTo>
                  <a:cubicBezTo>
                    <a:pt x="168" y="132"/>
                    <a:pt x="168" y="132"/>
                    <a:pt x="170" y="132"/>
                  </a:cubicBezTo>
                  <a:cubicBezTo>
                    <a:pt x="170" y="132"/>
                    <a:pt x="170" y="132"/>
                    <a:pt x="170" y="132"/>
                  </a:cubicBezTo>
                  <a:cubicBezTo>
                    <a:pt x="164" y="133"/>
                    <a:pt x="164" y="133"/>
                    <a:pt x="164" y="133"/>
                  </a:cubicBezTo>
                  <a:cubicBezTo>
                    <a:pt x="164" y="133"/>
                    <a:pt x="164" y="133"/>
                    <a:pt x="164" y="133"/>
                  </a:cubicBezTo>
                  <a:cubicBezTo>
                    <a:pt x="165" y="133"/>
                    <a:pt x="166" y="132"/>
                    <a:pt x="165" y="131"/>
                  </a:cubicBezTo>
                  <a:cubicBezTo>
                    <a:pt x="163" y="121"/>
                    <a:pt x="163" y="121"/>
                    <a:pt x="163" y="121"/>
                  </a:cubicBezTo>
                  <a:cubicBezTo>
                    <a:pt x="161" y="121"/>
                    <a:pt x="161" y="121"/>
                    <a:pt x="161" y="121"/>
                  </a:cubicBezTo>
                  <a:cubicBezTo>
                    <a:pt x="160" y="121"/>
                    <a:pt x="160" y="122"/>
                    <a:pt x="159" y="122"/>
                  </a:cubicBezTo>
                  <a:cubicBezTo>
                    <a:pt x="159" y="123"/>
                    <a:pt x="159" y="123"/>
                    <a:pt x="159" y="124"/>
                  </a:cubicBezTo>
                  <a:cubicBezTo>
                    <a:pt x="159" y="124"/>
                    <a:pt x="159" y="124"/>
                    <a:pt x="159" y="124"/>
                  </a:cubicBezTo>
                  <a:cubicBezTo>
                    <a:pt x="158" y="121"/>
                    <a:pt x="158" y="121"/>
                    <a:pt x="158" y="121"/>
                  </a:cubicBezTo>
                  <a:cubicBezTo>
                    <a:pt x="169" y="118"/>
                    <a:pt x="169" y="118"/>
                    <a:pt x="169" y="118"/>
                  </a:cubicBezTo>
                  <a:cubicBezTo>
                    <a:pt x="170" y="122"/>
                    <a:pt x="170" y="122"/>
                    <a:pt x="170" y="122"/>
                  </a:cubicBezTo>
                  <a:close/>
                  <a:moveTo>
                    <a:pt x="181" y="125"/>
                  </a:moveTo>
                  <a:cubicBezTo>
                    <a:pt x="181" y="126"/>
                    <a:pt x="181" y="127"/>
                    <a:pt x="180" y="128"/>
                  </a:cubicBezTo>
                  <a:cubicBezTo>
                    <a:pt x="180" y="129"/>
                    <a:pt x="179" y="130"/>
                    <a:pt x="178" y="130"/>
                  </a:cubicBezTo>
                  <a:cubicBezTo>
                    <a:pt x="177" y="131"/>
                    <a:pt x="176" y="131"/>
                    <a:pt x="176" y="130"/>
                  </a:cubicBezTo>
                  <a:cubicBezTo>
                    <a:pt x="174" y="129"/>
                    <a:pt x="174" y="128"/>
                    <a:pt x="173" y="127"/>
                  </a:cubicBezTo>
                  <a:cubicBezTo>
                    <a:pt x="173" y="126"/>
                    <a:pt x="173" y="125"/>
                    <a:pt x="173" y="123"/>
                  </a:cubicBezTo>
                  <a:cubicBezTo>
                    <a:pt x="174" y="122"/>
                    <a:pt x="174" y="121"/>
                    <a:pt x="176" y="121"/>
                  </a:cubicBezTo>
                  <a:cubicBezTo>
                    <a:pt x="177" y="121"/>
                    <a:pt x="178" y="121"/>
                    <a:pt x="178" y="121"/>
                  </a:cubicBezTo>
                  <a:cubicBezTo>
                    <a:pt x="179" y="121"/>
                    <a:pt x="180" y="122"/>
                    <a:pt x="180" y="123"/>
                  </a:cubicBezTo>
                  <a:cubicBezTo>
                    <a:pt x="174" y="125"/>
                    <a:pt x="174" y="125"/>
                    <a:pt x="174" y="125"/>
                  </a:cubicBezTo>
                  <a:cubicBezTo>
                    <a:pt x="175" y="126"/>
                    <a:pt x="176" y="127"/>
                    <a:pt x="176" y="128"/>
                  </a:cubicBezTo>
                  <a:cubicBezTo>
                    <a:pt x="177" y="129"/>
                    <a:pt x="178" y="129"/>
                    <a:pt x="179" y="128"/>
                  </a:cubicBezTo>
                  <a:cubicBezTo>
                    <a:pt x="180" y="128"/>
                    <a:pt x="180" y="127"/>
                    <a:pt x="181" y="127"/>
                  </a:cubicBezTo>
                  <a:cubicBezTo>
                    <a:pt x="180" y="127"/>
                    <a:pt x="181" y="126"/>
                    <a:pt x="181" y="125"/>
                  </a:cubicBezTo>
                  <a:cubicBezTo>
                    <a:pt x="181" y="125"/>
                    <a:pt x="181" y="125"/>
                    <a:pt x="181" y="125"/>
                  </a:cubicBezTo>
                  <a:close/>
                  <a:moveTo>
                    <a:pt x="178" y="123"/>
                  </a:moveTo>
                  <a:cubicBezTo>
                    <a:pt x="177" y="122"/>
                    <a:pt x="176" y="121"/>
                    <a:pt x="175" y="122"/>
                  </a:cubicBezTo>
                  <a:cubicBezTo>
                    <a:pt x="174" y="122"/>
                    <a:pt x="173" y="123"/>
                    <a:pt x="173" y="125"/>
                  </a:cubicBezTo>
                  <a:cubicBezTo>
                    <a:pt x="178" y="123"/>
                    <a:pt x="178" y="123"/>
                    <a:pt x="178" y="123"/>
                  </a:cubicBezTo>
                  <a:close/>
                  <a:moveTo>
                    <a:pt x="190" y="122"/>
                  </a:moveTo>
                  <a:cubicBezTo>
                    <a:pt x="190" y="123"/>
                    <a:pt x="190" y="124"/>
                    <a:pt x="190" y="125"/>
                  </a:cubicBezTo>
                  <a:cubicBezTo>
                    <a:pt x="189" y="126"/>
                    <a:pt x="188" y="127"/>
                    <a:pt x="188" y="127"/>
                  </a:cubicBezTo>
                  <a:cubicBezTo>
                    <a:pt x="186" y="127"/>
                    <a:pt x="186" y="127"/>
                    <a:pt x="184" y="127"/>
                  </a:cubicBezTo>
                  <a:cubicBezTo>
                    <a:pt x="183" y="127"/>
                    <a:pt x="182" y="125"/>
                    <a:pt x="182" y="124"/>
                  </a:cubicBezTo>
                  <a:cubicBezTo>
                    <a:pt x="182" y="123"/>
                    <a:pt x="182" y="122"/>
                    <a:pt x="182" y="121"/>
                  </a:cubicBezTo>
                  <a:cubicBezTo>
                    <a:pt x="182" y="119"/>
                    <a:pt x="183" y="119"/>
                    <a:pt x="185" y="118"/>
                  </a:cubicBezTo>
                  <a:cubicBezTo>
                    <a:pt x="186" y="118"/>
                    <a:pt x="186" y="118"/>
                    <a:pt x="187" y="118"/>
                  </a:cubicBezTo>
                  <a:cubicBezTo>
                    <a:pt x="188" y="118"/>
                    <a:pt x="188" y="118"/>
                    <a:pt x="188" y="119"/>
                  </a:cubicBezTo>
                  <a:cubicBezTo>
                    <a:pt x="188" y="119"/>
                    <a:pt x="188" y="119"/>
                    <a:pt x="188" y="119"/>
                  </a:cubicBezTo>
                  <a:cubicBezTo>
                    <a:pt x="188" y="120"/>
                    <a:pt x="188" y="120"/>
                    <a:pt x="188" y="120"/>
                  </a:cubicBezTo>
                  <a:cubicBezTo>
                    <a:pt x="188" y="120"/>
                    <a:pt x="188" y="120"/>
                    <a:pt x="187" y="120"/>
                  </a:cubicBezTo>
                  <a:cubicBezTo>
                    <a:pt x="187" y="120"/>
                    <a:pt x="187" y="119"/>
                    <a:pt x="187" y="119"/>
                  </a:cubicBezTo>
                  <a:cubicBezTo>
                    <a:pt x="187" y="119"/>
                    <a:pt x="186" y="119"/>
                    <a:pt x="186" y="119"/>
                  </a:cubicBezTo>
                  <a:cubicBezTo>
                    <a:pt x="186" y="119"/>
                    <a:pt x="185" y="119"/>
                    <a:pt x="185" y="119"/>
                  </a:cubicBezTo>
                  <a:cubicBezTo>
                    <a:pt x="184" y="119"/>
                    <a:pt x="183" y="120"/>
                    <a:pt x="183" y="121"/>
                  </a:cubicBezTo>
                  <a:cubicBezTo>
                    <a:pt x="183" y="121"/>
                    <a:pt x="183" y="122"/>
                    <a:pt x="184" y="123"/>
                  </a:cubicBezTo>
                  <a:cubicBezTo>
                    <a:pt x="184" y="124"/>
                    <a:pt x="185" y="125"/>
                    <a:pt x="186" y="125"/>
                  </a:cubicBezTo>
                  <a:cubicBezTo>
                    <a:pt x="186" y="126"/>
                    <a:pt x="187" y="126"/>
                    <a:pt x="188" y="126"/>
                  </a:cubicBezTo>
                  <a:cubicBezTo>
                    <a:pt x="189" y="125"/>
                    <a:pt x="190" y="124"/>
                    <a:pt x="190" y="122"/>
                  </a:cubicBezTo>
                  <a:cubicBezTo>
                    <a:pt x="190" y="122"/>
                    <a:pt x="190" y="122"/>
                    <a:pt x="190" y="122"/>
                  </a:cubicBezTo>
                  <a:close/>
                  <a:moveTo>
                    <a:pt x="202" y="120"/>
                  </a:moveTo>
                  <a:cubicBezTo>
                    <a:pt x="198" y="122"/>
                    <a:pt x="198" y="122"/>
                    <a:pt x="198" y="122"/>
                  </a:cubicBezTo>
                  <a:cubicBezTo>
                    <a:pt x="198" y="121"/>
                    <a:pt x="198" y="121"/>
                    <a:pt x="198" y="121"/>
                  </a:cubicBezTo>
                  <a:cubicBezTo>
                    <a:pt x="199" y="121"/>
                    <a:pt x="199" y="121"/>
                    <a:pt x="198" y="120"/>
                  </a:cubicBezTo>
                  <a:cubicBezTo>
                    <a:pt x="196" y="115"/>
                    <a:pt x="196" y="115"/>
                    <a:pt x="196" y="115"/>
                  </a:cubicBezTo>
                  <a:cubicBezTo>
                    <a:pt x="195" y="114"/>
                    <a:pt x="195" y="114"/>
                    <a:pt x="194" y="115"/>
                  </a:cubicBezTo>
                  <a:cubicBezTo>
                    <a:pt x="193" y="115"/>
                    <a:pt x="192" y="116"/>
                    <a:pt x="192" y="117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5" y="122"/>
                    <a:pt x="196" y="122"/>
                    <a:pt x="196" y="122"/>
                  </a:cubicBezTo>
                  <a:cubicBezTo>
                    <a:pt x="196" y="122"/>
                    <a:pt x="196" y="122"/>
                    <a:pt x="196" y="122"/>
                  </a:cubicBezTo>
                  <a:cubicBezTo>
                    <a:pt x="192" y="124"/>
                    <a:pt x="192" y="124"/>
                    <a:pt x="192" y="124"/>
                  </a:cubicBezTo>
                  <a:cubicBezTo>
                    <a:pt x="192" y="124"/>
                    <a:pt x="192" y="124"/>
                    <a:pt x="192" y="124"/>
                  </a:cubicBezTo>
                  <a:cubicBezTo>
                    <a:pt x="193" y="123"/>
                    <a:pt x="193" y="123"/>
                    <a:pt x="192" y="122"/>
                  </a:cubicBezTo>
                  <a:cubicBezTo>
                    <a:pt x="188" y="113"/>
                    <a:pt x="188" y="113"/>
                    <a:pt x="188" y="113"/>
                  </a:cubicBezTo>
                  <a:cubicBezTo>
                    <a:pt x="187" y="113"/>
                    <a:pt x="187" y="113"/>
                    <a:pt x="187" y="113"/>
                  </a:cubicBezTo>
                  <a:cubicBezTo>
                    <a:pt x="187" y="113"/>
                    <a:pt x="186" y="113"/>
                    <a:pt x="186" y="113"/>
                  </a:cubicBezTo>
                  <a:cubicBezTo>
                    <a:pt x="186" y="113"/>
                    <a:pt x="186" y="113"/>
                    <a:pt x="186" y="113"/>
                  </a:cubicBezTo>
                  <a:cubicBezTo>
                    <a:pt x="186" y="112"/>
                    <a:pt x="187" y="111"/>
                    <a:pt x="188" y="110"/>
                  </a:cubicBezTo>
                  <a:cubicBezTo>
                    <a:pt x="191" y="116"/>
                    <a:pt x="191" y="116"/>
                    <a:pt x="191" y="116"/>
                  </a:cubicBezTo>
                  <a:cubicBezTo>
                    <a:pt x="192" y="114"/>
                    <a:pt x="192" y="113"/>
                    <a:pt x="193" y="113"/>
                  </a:cubicBezTo>
                  <a:cubicBezTo>
                    <a:pt x="195" y="112"/>
                    <a:pt x="196" y="113"/>
                    <a:pt x="197" y="115"/>
                  </a:cubicBezTo>
                  <a:cubicBezTo>
                    <a:pt x="199" y="119"/>
                    <a:pt x="199" y="119"/>
                    <a:pt x="199" y="119"/>
                  </a:cubicBezTo>
                  <a:cubicBezTo>
                    <a:pt x="200" y="120"/>
                    <a:pt x="201" y="120"/>
                    <a:pt x="202" y="120"/>
                  </a:cubicBezTo>
                  <a:cubicBezTo>
                    <a:pt x="202" y="120"/>
                    <a:pt x="202" y="120"/>
                    <a:pt x="202" y="120"/>
                  </a:cubicBezTo>
                  <a:close/>
                  <a:moveTo>
                    <a:pt x="212" y="114"/>
                  </a:moveTo>
                  <a:cubicBezTo>
                    <a:pt x="208" y="116"/>
                    <a:pt x="208" y="116"/>
                    <a:pt x="208" y="116"/>
                  </a:cubicBezTo>
                  <a:cubicBezTo>
                    <a:pt x="208" y="116"/>
                    <a:pt x="208" y="116"/>
                    <a:pt x="208" y="116"/>
                  </a:cubicBezTo>
                  <a:cubicBezTo>
                    <a:pt x="209" y="115"/>
                    <a:pt x="209" y="115"/>
                    <a:pt x="209" y="114"/>
                  </a:cubicBezTo>
                  <a:cubicBezTo>
                    <a:pt x="206" y="110"/>
                    <a:pt x="206" y="110"/>
                    <a:pt x="206" y="110"/>
                  </a:cubicBezTo>
                  <a:cubicBezTo>
                    <a:pt x="206" y="109"/>
                    <a:pt x="206" y="109"/>
                    <a:pt x="206" y="109"/>
                  </a:cubicBezTo>
                  <a:cubicBezTo>
                    <a:pt x="205" y="109"/>
                    <a:pt x="205" y="109"/>
                    <a:pt x="204" y="109"/>
                  </a:cubicBezTo>
                  <a:cubicBezTo>
                    <a:pt x="203" y="110"/>
                    <a:pt x="202" y="111"/>
                    <a:pt x="202" y="111"/>
                  </a:cubicBezTo>
                  <a:cubicBezTo>
                    <a:pt x="205" y="116"/>
                    <a:pt x="205" y="116"/>
                    <a:pt x="205" y="116"/>
                  </a:cubicBezTo>
                  <a:cubicBezTo>
                    <a:pt x="206" y="117"/>
                    <a:pt x="206" y="117"/>
                    <a:pt x="207" y="117"/>
                  </a:cubicBezTo>
                  <a:cubicBezTo>
                    <a:pt x="207" y="117"/>
                    <a:pt x="207" y="117"/>
                    <a:pt x="207" y="117"/>
                  </a:cubicBezTo>
                  <a:cubicBezTo>
                    <a:pt x="203" y="119"/>
                    <a:pt x="203" y="119"/>
                    <a:pt x="203" y="119"/>
                  </a:cubicBezTo>
                  <a:cubicBezTo>
                    <a:pt x="203" y="119"/>
                    <a:pt x="203" y="119"/>
                    <a:pt x="203" y="119"/>
                  </a:cubicBezTo>
                  <a:cubicBezTo>
                    <a:pt x="204" y="119"/>
                    <a:pt x="204" y="118"/>
                    <a:pt x="204" y="117"/>
                  </a:cubicBezTo>
                  <a:cubicBezTo>
                    <a:pt x="201" y="113"/>
                    <a:pt x="201" y="113"/>
                    <a:pt x="201" y="113"/>
                  </a:cubicBezTo>
                  <a:cubicBezTo>
                    <a:pt x="200" y="112"/>
                    <a:pt x="200" y="112"/>
                    <a:pt x="200" y="112"/>
                  </a:cubicBezTo>
                  <a:cubicBezTo>
                    <a:pt x="200" y="112"/>
                    <a:pt x="200" y="112"/>
                    <a:pt x="199" y="113"/>
                  </a:cubicBezTo>
                  <a:cubicBezTo>
                    <a:pt x="199" y="112"/>
                    <a:pt x="199" y="112"/>
                    <a:pt x="199" y="112"/>
                  </a:cubicBezTo>
                  <a:cubicBezTo>
                    <a:pt x="201" y="110"/>
                    <a:pt x="201" y="110"/>
                    <a:pt x="201" y="110"/>
                  </a:cubicBezTo>
                  <a:cubicBezTo>
                    <a:pt x="202" y="111"/>
                    <a:pt x="202" y="111"/>
                    <a:pt x="202" y="111"/>
                  </a:cubicBezTo>
                  <a:cubicBezTo>
                    <a:pt x="202" y="110"/>
                    <a:pt x="203" y="109"/>
                    <a:pt x="204" y="108"/>
                  </a:cubicBezTo>
                  <a:cubicBezTo>
                    <a:pt x="205" y="107"/>
                    <a:pt x="206" y="108"/>
                    <a:pt x="208" y="110"/>
                  </a:cubicBezTo>
                  <a:cubicBezTo>
                    <a:pt x="210" y="114"/>
                    <a:pt x="210" y="114"/>
                    <a:pt x="210" y="114"/>
                  </a:cubicBezTo>
                  <a:cubicBezTo>
                    <a:pt x="210" y="114"/>
                    <a:pt x="211" y="115"/>
                    <a:pt x="212" y="114"/>
                  </a:cubicBezTo>
                  <a:cubicBezTo>
                    <a:pt x="212" y="114"/>
                    <a:pt x="212" y="114"/>
                    <a:pt x="212" y="114"/>
                  </a:cubicBezTo>
                  <a:close/>
                  <a:moveTo>
                    <a:pt x="218" y="104"/>
                  </a:moveTo>
                  <a:cubicBezTo>
                    <a:pt x="219" y="105"/>
                    <a:pt x="219" y="107"/>
                    <a:pt x="219" y="108"/>
                  </a:cubicBezTo>
                  <a:cubicBezTo>
                    <a:pt x="219" y="109"/>
                    <a:pt x="218" y="110"/>
                    <a:pt x="217" y="111"/>
                  </a:cubicBezTo>
                  <a:cubicBezTo>
                    <a:pt x="216" y="112"/>
                    <a:pt x="215" y="112"/>
                    <a:pt x="214" y="112"/>
                  </a:cubicBezTo>
                  <a:cubicBezTo>
                    <a:pt x="212" y="111"/>
                    <a:pt x="211" y="111"/>
                    <a:pt x="210" y="110"/>
                  </a:cubicBezTo>
                  <a:cubicBezTo>
                    <a:pt x="210" y="109"/>
                    <a:pt x="209" y="107"/>
                    <a:pt x="209" y="106"/>
                  </a:cubicBezTo>
                  <a:cubicBezTo>
                    <a:pt x="209" y="105"/>
                    <a:pt x="210" y="104"/>
                    <a:pt x="211" y="103"/>
                  </a:cubicBezTo>
                  <a:cubicBezTo>
                    <a:pt x="212" y="102"/>
                    <a:pt x="214" y="102"/>
                    <a:pt x="215" y="102"/>
                  </a:cubicBezTo>
                  <a:cubicBezTo>
                    <a:pt x="216" y="102"/>
                    <a:pt x="217" y="103"/>
                    <a:pt x="218" y="104"/>
                  </a:cubicBezTo>
                  <a:close/>
                  <a:moveTo>
                    <a:pt x="217" y="106"/>
                  </a:moveTo>
                  <a:cubicBezTo>
                    <a:pt x="216" y="105"/>
                    <a:pt x="215" y="104"/>
                    <a:pt x="214" y="103"/>
                  </a:cubicBezTo>
                  <a:cubicBezTo>
                    <a:pt x="213" y="103"/>
                    <a:pt x="212" y="103"/>
                    <a:pt x="212" y="103"/>
                  </a:cubicBezTo>
                  <a:cubicBezTo>
                    <a:pt x="211" y="104"/>
                    <a:pt x="211" y="105"/>
                    <a:pt x="211" y="105"/>
                  </a:cubicBezTo>
                  <a:cubicBezTo>
                    <a:pt x="211" y="106"/>
                    <a:pt x="211" y="107"/>
                    <a:pt x="212" y="108"/>
                  </a:cubicBezTo>
                  <a:cubicBezTo>
                    <a:pt x="212" y="109"/>
                    <a:pt x="213" y="110"/>
                    <a:pt x="214" y="110"/>
                  </a:cubicBezTo>
                  <a:cubicBezTo>
                    <a:pt x="215" y="111"/>
                    <a:pt x="216" y="111"/>
                    <a:pt x="217" y="110"/>
                  </a:cubicBezTo>
                  <a:cubicBezTo>
                    <a:pt x="218" y="110"/>
                    <a:pt x="218" y="109"/>
                    <a:pt x="218" y="108"/>
                  </a:cubicBezTo>
                  <a:cubicBezTo>
                    <a:pt x="218" y="107"/>
                    <a:pt x="217" y="107"/>
                    <a:pt x="217" y="106"/>
                  </a:cubicBezTo>
                  <a:close/>
                  <a:moveTo>
                    <a:pt x="226" y="103"/>
                  </a:moveTo>
                  <a:cubicBezTo>
                    <a:pt x="222" y="107"/>
                    <a:pt x="222" y="107"/>
                    <a:pt x="222" y="107"/>
                  </a:cubicBezTo>
                  <a:cubicBezTo>
                    <a:pt x="222" y="106"/>
                    <a:pt x="222" y="106"/>
                    <a:pt x="222" y="106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6"/>
                    <a:pt x="216" y="96"/>
                    <a:pt x="215" y="96"/>
                  </a:cubicBezTo>
                  <a:cubicBezTo>
                    <a:pt x="215" y="96"/>
                    <a:pt x="215" y="96"/>
                    <a:pt x="214" y="97"/>
                  </a:cubicBezTo>
                  <a:cubicBezTo>
                    <a:pt x="214" y="97"/>
                    <a:pt x="214" y="97"/>
                    <a:pt x="214" y="97"/>
                  </a:cubicBezTo>
                  <a:cubicBezTo>
                    <a:pt x="214" y="97"/>
                    <a:pt x="214" y="97"/>
                    <a:pt x="214" y="97"/>
                  </a:cubicBezTo>
                  <a:cubicBezTo>
                    <a:pt x="214" y="96"/>
                    <a:pt x="215" y="95"/>
                    <a:pt x="216" y="94"/>
                  </a:cubicBezTo>
                  <a:cubicBezTo>
                    <a:pt x="224" y="103"/>
                    <a:pt x="224" y="103"/>
                    <a:pt x="224" y="103"/>
                  </a:cubicBezTo>
                  <a:cubicBezTo>
                    <a:pt x="224" y="104"/>
                    <a:pt x="225" y="104"/>
                    <a:pt x="226" y="103"/>
                  </a:cubicBezTo>
                  <a:cubicBezTo>
                    <a:pt x="226" y="103"/>
                    <a:pt x="226" y="103"/>
                    <a:pt x="226" y="103"/>
                  </a:cubicBezTo>
                  <a:close/>
                  <a:moveTo>
                    <a:pt x="231" y="93"/>
                  </a:moveTo>
                  <a:cubicBezTo>
                    <a:pt x="232" y="94"/>
                    <a:pt x="232" y="95"/>
                    <a:pt x="232" y="96"/>
                  </a:cubicBezTo>
                  <a:cubicBezTo>
                    <a:pt x="232" y="97"/>
                    <a:pt x="232" y="99"/>
                    <a:pt x="230" y="99"/>
                  </a:cubicBezTo>
                  <a:cubicBezTo>
                    <a:pt x="230" y="100"/>
                    <a:pt x="228" y="101"/>
                    <a:pt x="227" y="101"/>
                  </a:cubicBezTo>
                  <a:cubicBezTo>
                    <a:pt x="226" y="101"/>
                    <a:pt x="225" y="100"/>
                    <a:pt x="224" y="99"/>
                  </a:cubicBezTo>
                  <a:cubicBezTo>
                    <a:pt x="223" y="98"/>
                    <a:pt x="222" y="97"/>
                    <a:pt x="222" y="96"/>
                  </a:cubicBezTo>
                  <a:cubicBezTo>
                    <a:pt x="222" y="95"/>
                    <a:pt x="223" y="93"/>
                    <a:pt x="224" y="93"/>
                  </a:cubicBezTo>
                  <a:cubicBezTo>
                    <a:pt x="225" y="92"/>
                    <a:pt x="226" y="91"/>
                    <a:pt x="227" y="91"/>
                  </a:cubicBezTo>
                  <a:cubicBezTo>
                    <a:pt x="229" y="91"/>
                    <a:pt x="230" y="91"/>
                    <a:pt x="231" y="93"/>
                  </a:cubicBezTo>
                  <a:close/>
                  <a:moveTo>
                    <a:pt x="230" y="95"/>
                  </a:moveTo>
                  <a:cubicBezTo>
                    <a:pt x="229" y="94"/>
                    <a:pt x="228" y="93"/>
                    <a:pt x="227" y="93"/>
                  </a:cubicBezTo>
                  <a:cubicBezTo>
                    <a:pt x="226" y="92"/>
                    <a:pt x="225" y="92"/>
                    <a:pt x="224" y="93"/>
                  </a:cubicBezTo>
                  <a:cubicBezTo>
                    <a:pt x="224" y="93"/>
                    <a:pt x="224" y="94"/>
                    <a:pt x="224" y="95"/>
                  </a:cubicBezTo>
                  <a:cubicBezTo>
                    <a:pt x="224" y="96"/>
                    <a:pt x="224" y="96"/>
                    <a:pt x="225" y="97"/>
                  </a:cubicBezTo>
                  <a:cubicBezTo>
                    <a:pt x="226" y="98"/>
                    <a:pt x="227" y="99"/>
                    <a:pt x="228" y="99"/>
                  </a:cubicBezTo>
                  <a:cubicBezTo>
                    <a:pt x="229" y="99"/>
                    <a:pt x="230" y="99"/>
                    <a:pt x="231" y="99"/>
                  </a:cubicBezTo>
                  <a:cubicBezTo>
                    <a:pt x="232" y="98"/>
                    <a:pt x="232" y="97"/>
                    <a:pt x="231" y="97"/>
                  </a:cubicBezTo>
                  <a:cubicBezTo>
                    <a:pt x="231" y="96"/>
                    <a:pt x="231" y="95"/>
                    <a:pt x="230" y="95"/>
                  </a:cubicBezTo>
                  <a:close/>
                  <a:moveTo>
                    <a:pt x="236" y="82"/>
                  </a:moveTo>
                  <a:cubicBezTo>
                    <a:pt x="234" y="83"/>
                    <a:pt x="234" y="83"/>
                    <a:pt x="234" y="83"/>
                  </a:cubicBezTo>
                  <a:cubicBezTo>
                    <a:pt x="235" y="83"/>
                    <a:pt x="236" y="84"/>
                    <a:pt x="236" y="84"/>
                  </a:cubicBezTo>
                  <a:cubicBezTo>
                    <a:pt x="237" y="85"/>
                    <a:pt x="237" y="85"/>
                    <a:pt x="237" y="87"/>
                  </a:cubicBezTo>
                  <a:cubicBezTo>
                    <a:pt x="237" y="87"/>
                    <a:pt x="237" y="88"/>
                    <a:pt x="236" y="89"/>
                  </a:cubicBezTo>
                  <a:cubicBezTo>
                    <a:pt x="236" y="89"/>
                    <a:pt x="236" y="89"/>
                    <a:pt x="236" y="90"/>
                  </a:cubicBezTo>
                  <a:cubicBezTo>
                    <a:pt x="236" y="91"/>
                    <a:pt x="236" y="91"/>
                    <a:pt x="236" y="91"/>
                  </a:cubicBezTo>
                  <a:cubicBezTo>
                    <a:pt x="236" y="92"/>
                    <a:pt x="237" y="91"/>
                    <a:pt x="238" y="90"/>
                  </a:cubicBezTo>
                  <a:cubicBezTo>
                    <a:pt x="239" y="89"/>
                    <a:pt x="240" y="88"/>
                    <a:pt x="240" y="87"/>
                  </a:cubicBezTo>
                  <a:cubicBezTo>
                    <a:pt x="241" y="87"/>
                    <a:pt x="242" y="87"/>
                    <a:pt x="242" y="88"/>
                  </a:cubicBezTo>
                  <a:cubicBezTo>
                    <a:pt x="243" y="88"/>
                    <a:pt x="243" y="89"/>
                    <a:pt x="243" y="91"/>
                  </a:cubicBezTo>
                  <a:cubicBezTo>
                    <a:pt x="243" y="92"/>
                    <a:pt x="242" y="93"/>
                    <a:pt x="242" y="94"/>
                  </a:cubicBezTo>
                  <a:cubicBezTo>
                    <a:pt x="241" y="95"/>
                    <a:pt x="240" y="95"/>
                    <a:pt x="239" y="96"/>
                  </a:cubicBezTo>
                  <a:cubicBezTo>
                    <a:pt x="238" y="96"/>
                    <a:pt x="238" y="96"/>
                    <a:pt x="238" y="95"/>
                  </a:cubicBezTo>
                  <a:cubicBezTo>
                    <a:pt x="237" y="95"/>
                    <a:pt x="237" y="95"/>
                    <a:pt x="237" y="94"/>
                  </a:cubicBezTo>
                  <a:cubicBezTo>
                    <a:pt x="237" y="94"/>
                    <a:pt x="237" y="93"/>
                    <a:pt x="237" y="93"/>
                  </a:cubicBezTo>
                  <a:cubicBezTo>
                    <a:pt x="237" y="93"/>
                    <a:pt x="237" y="93"/>
                    <a:pt x="236" y="93"/>
                  </a:cubicBezTo>
                  <a:cubicBezTo>
                    <a:pt x="236" y="93"/>
                    <a:pt x="236" y="93"/>
                    <a:pt x="236" y="93"/>
                  </a:cubicBezTo>
                  <a:cubicBezTo>
                    <a:pt x="235" y="93"/>
                    <a:pt x="235" y="92"/>
                    <a:pt x="235" y="92"/>
                  </a:cubicBezTo>
                  <a:cubicBezTo>
                    <a:pt x="235" y="91"/>
                    <a:pt x="235" y="91"/>
                    <a:pt x="235" y="90"/>
                  </a:cubicBezTo>
                  <a:cubicBezTo>
                    <a:pt x="234" y="91"/>
                    <a:pt x="233" y="91"/>
                    <a:pt x="232" y="90"/>
                  </a:cubicBezTo>
                  <a:cubicBezTo>
                    <a:pt x="231" y="89"/>
                    <a:pt x="230" y="89"/>
                    <a:pt x="230" y="87"/>
                  </a:cubicBezTo>
                  <a:cubicBezTo>
                    <a:pt x="230" y="87"/>
                    <a:pt x="231" y="85"/>
                    <a:pt x="232" y="85"/>
                  </a:cubicBezTo>
                  <a:cubicBezTo>
                    <a:pt x="232" y="84"/>
                    <a:pt x="232" y="84"/>
                    <a:pt x="233" y="83"/>
                  </a:cubicBezTo>
                  <a:cubicBezTo>
                    <a:pt x="234" y="83"/>
                    <a:pt x="234" y="83"/>
                    <a:pt x="234" y="83"/>
                  </a:cubicBezTo>
                  <a:cubicBezTo>
                    <a:pt x="235" y="81"/>
                    <a:pt x="235" y="81"/>
                    <a:pt x="235" y="81"/>
                  </a:cubicBezTo>
                  <a:cubicBezTo>
                    <a:pt x="236" y="82"/>
                    <a:pt x="236" y="82"/>
                    <a:pt x="236" y="82"/>
                  </a:cubicBezTo>
                  <a:close/>
                  <a:moveTo>
                    <a:pt x="236" y="86"/>
                  </a:moveTo>
                  <a:cubicBezTo>
                    <a:pt x="235" y="86"/>
                    <a:pt x="234" y="85"/>
                    <a:pt x="234" y="85"/>
                  </a:cubicBezTo>
                  <a:cubicBezTo>
                    <a:pt x="233" y="85"/>
                    <a:pt x="232" y="85"/>
                    <a:pt x="232" y="85"/>
                  </a:cubicBezTo>
                  <a:cubicBezTo>
                    <a:pt x="231" y="86"/>
                    <a:pt x="231" y="86"/>
                    <a:pt x="231" y="87"/>
                  </a:cubicBezTo>
                  <a:cubicBezTo>
                    <a:pt x="231" y="87"/>
                    <a:pt x="232" y="87"/>
                    <a:pt x="232" y="88"/>
                  </a:cubicBezTo>
                  <a:cubicBezTo>
                    <a:pt x="233" y="88"/>
                    <a:pt x="233" y="89"/>
                    <a:pt x="234" y="89"/>
                  </a:cubicBezTo>
                  <a:cubicBezTo>
                    <a:pt x="235" y="89"/>
                    <a:pt x="235" y="89"/>
                    <a:pt x="236" y="89"/>
                  </a:cubicBezTo>
                  <a:cubicBezTo>
                    <a:pt x="237" y="88"/>
                    <a:pt x="236" y="87"/>
                    <a:pt x="236" y="86"/>
                  </a:cubicBezTo>
                  <a:close/>
                  <a:moveTo>
                    <a:pt x="242" y="89"/>
                  </a:moveTo>
                  <a:cubicBezTo>
                    <a:pt x="242" y="89"/>
                    <a:pt x="241" y="89"/>
                    <a:pt x="240" y="89"/>
                  </a:cubicBezTo>
                  <a:cubicBezTo>
                    <a:pt x="240" y="90"/>
                    <a:pt x="240" y="90"/>
                    <a:pt x="239" y="91"/>
                  </a:cubicBezTo>
                  <a:cubicBezTo>
                    <a:pt x="238" y="92"/>
                    <a:pt x="238" y="92"/>
                    <a:pt x="237" y="93"/>
                  </a:cubicBezTo>
                  <a:cubicBezTo>
                    <a:pt x="237" y="93"/>
                    <a:pt x="238" y="94"/>
                    <a:pt x="238" y="95"/>
                  </a:cubicBezTo>
                  <a:cubicBezTo>
                    <a:pt x="239" y="95"/>
                    <a:pt x="240" y="95"/>
                    <a:pt x="241" y="93"/>
                  </a:cubicBezTo>
                  <a:cubicBezTo>
                    <a:pt x="242" y="93"/>
                    <a:pt x="242" y="91"/>
                    <a:pt x="243" y="91"/>
                  </a:cubicBezTo>
                  <a:cubicBezTo>
                    <a:pt x="243" y="90"/>
                    <a:pt x="242" y="89"/>
                    <a:pt x="242" y="89"/>
                  </a:cubicBezTo>
                  <a:close/>
                  <a:moveTo>
                    <a:pt x="242" y="73"/>
                  </a:moveTo>
                  <a:cubicBezTo>
                    <a:pt x="242" y="73"/>
                    <a:pt x="242" y="73"/>
                    <a:pt x="242" y="74"/>
                  </a:cubicBezTo>
                  <a:cubicBezTo>
                    <a:pt x="242" y="74"/>
                    <a:pt x="242" y="74"/>
                    <a:pt x="242" y="75"/>
                  </a:cubicBezTo>
                  <a:cubicBezTo>
                    <a:pt x="247" y="83"/>
                    <a:pt x="247" y="83"/>
                    <a:pt x="247" y="83"/>
                  </a:cubicBezTo>
                  <a:cubicBezTo>
                    <a:pt x="248" y="85"/>
                    <a:pt x="248" y="86"/>
                    <a:pt x="247" y="87"/>
                  </a:cubicBezTo>
                  <a:cubicBezTo>
                    <a:pt x="246" y="88"/>
                    <a:pt x="246" y="88"/>
                    <a:pt x="245" y="87"/>
                  </a:cubicBezTo>
                  <a:cubicBezTo>
                    <a:pt x="245" y="87"/>
                    <a:pt x="245" y="87"/>
                    <a:pt x="245" y="87"/>
                  </a:cubicBezTo>
                  <a:cubicBezTo>
                    <a:pt x="245" y="86"/>
                    <a:pt x="245" y="86"/>
                    <a:pt x="245" y="86"/>
                  </a:cubicBezTo>
                  <a:cubicBezTo>
                    <a:pt x="245" y="86"/>
                    <a:pt x="246" y="85"/>
                    <a:pt x="246" y="85"/>
                  </a:cubicBezTo>
                  <a:cubicBezTo>
                    <a:pt x="246" y="85"/>
                    <a:pt x="246" y="85"/>
                    <a:pt x="246" y="85"/>
                  </a:cubicBezTo>
                  <a:cubicBezTo>
                    <a:pt x="247" y="85"/>
                    <a:pt x="246" y="83"/>
                    <a:pt x="245" y="81"/>
                  </a:cubicBezTo>
                  <a:cubicBezTo>
                    <a:pt x="238" y="80"/>
                    <a:pt x="238" y="80"/>
                    <a:pt x="238" y="80"/>
                  </a:cubicBezTo>
                  <a:cubicBezTo>
                    <a:pt x="237" y="80"/>
                    <a:pt x="237" y="80"/>
                    <a:pt x="236" y="80"/>
                  </a:cubicBezTo>
                  <a:cubicBezTo>
                    <a:pt x="236" y="80"/>
                    <a:pt x="236" y="80"/>
                    <a:pt x="236" y="80"/>
                  </a:cubicBezTo>
                  <a:cubicBezTo>
                    <a:pt x="235" y="80"/>
                    <a:pt x="235" y="80"/>
                    <a:pt x="235" y="80"/>
                  </a:cubicBezTo>
                  <a:cubicBezTo>
                    <a:pt x="238" y="77"/>
                    <a:pt x="238" y="77"/>
                    <a:pt x="238" y="77"/>
                  </a:cubicBezTo>
                  <a:cubicBezTo>
                    <a:pt x="238" y="77"/>
                    <a:pt x="238" y="77"/>
                    <a:pt x="238" y="77"/>
                  </a:cubicBezTo>
                  <a:cubicBezTo>
                    <a:pt x="238" y="78"/>
                    <a:pt x="238" y="78"/>
                    <a:pt x="238" y="78"/>
                  </a:cubicBezTo>
                  <a:cubicBezTo>
                    <a:pt x="238" y="78"/>
                    <a:pt x="238" y="79"/>
                    <a:pt x="239" y="79"/>
                  </a:cubicBezTo>
                  <a:cubicBezTo>
                    <a:pt x="244" y="80"/>
                    <a:pt x="244" y="80"/>
                    <a:pt x="244" y="80"/>
                  </a:cubicBezTo>
                  <a:cubicBezTo>
                    <a:pt x="242" y="75"/>
                    <a:pt x="242" y="75"/>
                    <a:pt x="242" y="75"/>
                  </a:cubicBezTo>
                  <a:cubicBezTo>
                    <a:pt x="241" y="75"/>
                    <a:pt x="241" y="75"/>
                    <a:pt x="241" y="75"/>
                  </a:cubicBezTo>
                  <a:cubicBezTo>
                    <a:pt x="241" y="75"/>
                    <a:pt x="241" y="75"/>
                    <a:pt x="241" y="75"/>
                  </a:cubicBezTo>
                  <a:cubicBezTo>
                    <a:pt x="240" y="75"/>
                    <a:pt x="240" y="75"/>
                    <a:pt x="240" y="75"/>
                  </a:cubicBezTo>
                  <a:cubicBezTo>
                    <a:pt x="240" y="75"/>
                    <a:pt x="240" y="75"/>
                    <a:pt x="240" y="75"/>
                  </a:cubicBezTo>
                  <a:cubicBezTo>
                    <a:pt x="242" y="73"/>
                    <a:pt x="242" y="73"/>
                    <a:pt x="242" y="73"/>
                  </a:cubicBezTo>
                  <a:cubicBezTo>
                    <a:pt x="242" y="73"/>
                    <a:pt x="242" y="73"/>
                    <a:pt x="242" y="73"/>
                  </a:cubicBezTo>
                  <a:close/>
                  <a:moveTo>
                    <a:pt x="253" y="63"/>
                  </a:moveTo>
                  <a:cubicBezTo>
                    <a:pt x="254" y="64"/>
                    <a:pt x="255" y="65"/>
                    <a:pt x="255" y="66"/>
                  </a:cubicBezTo>
                  <a:cubicBezTo>
                    <a:pt x="256" y="67"/>
                    <a:pt x="256" y="68"/>
                    <a:pt x="255" y="69"/>
                  </a:cubicBezTo>
                  <a:cubicBezTo>
                    <a:pt x="254" y="71"/>
                    <a:pt x="253" y="71"/>
                    <a:pt x="252" y="71"/>
                  </a:cubicBezTo>
                  <a:cubicBezTo>
                    <a:pt x="251" y="72"/>
                    <a:pt x="250" y="71"/>
                    <a:pt x="248" y="71"/>
                  </a:cubicBezTo>
                  <a:cubicBezTo>
                    <a:pt x="247" y="70"/>
                    <a:pt x="246" y="69"/>
                    <a:pt x="246" y="68"/>
                  </a:cubicBezTo>
                  <a:cubicBezTo>
                    <a:pt x="246" y="67"/>
                    <a:pt x="246" y="66"/>
                    <a:pt x="246" y="65"/>
                  </a:cubicBezTo>
                  <a:cubicBezTo>
                    <a:pt x="247" y="63"/>
                    <a:pt x="248" y="63"/>
                    <a:pt x="249" y="62"/>
                  </a:cubicBezTo>
                  <a:cubicBezTo>
                    <a:pt x="250" y="62"/>
                    <a:pt x="252" y="62"/>
                    <a:pt x="253" y="63"/>
                  </a:cubicBezTo>
                  <a:close/>
                  <a:moveTo>
                    <a:pt x="252" y="65"/>
                  </a:moveTo>
                  <a:cubicBezTo>
                    <a:pt x="251" y="64"/>
                    <a:pt x="250" y="64"/>
                    <a:pt x="249" y="64"/>
                  </a:cubicBezTo>
                  <a:cubicBezTo>
                    <a:pt x="248" y="64"/>
                    <a:pt x="247" y="64"/>
                    <a:pt x="247" y="65"/>
                  </a:cubicBezTo>
                  <a:cubicBezTo>
                    <a:pt x="246" y="66"/>
                    <a:pt x="246" y="66"/>
                    <a:pt x="247" y="67"/>
                  </a:cubicBezTo>
                  <a:cubicBezTo>
                    <a:pt x="247" y="68"/>
                    <a:pt x="248" y="68"/>
                    <a:pt x="249" y="69"/>
                  </a:cubicBezTo>
                  <a:cubicBezTo>
                    <a:pt x="250" y="69"/>
                    <a:pt x="251" y="69"/>
                    <a:pt x="252" y="70"/>
                  </a:cubicBezTo>
                  <a:cubicBezTo>
                    <a:pt x="253" y="70"/>
                    <a:pt x="254" y="69"/>
                    <a:pt x="254" y="69"/>
                  </a:cubicBezTo>
                  <a:cubicBezTo>
                    <a:pt x="255" y="68"/>
                    <a:pt x="255" y="67"/>
                    <a:pt x="254" y="66"/>
                  </a:cubicBezTo>
                  <a:cubicBezTo>
                    <a:pt x="254" y="66"/>
                    <a:pt x="253" y="65"/>
                    <a:pt x="252" y="65"/>
                  </a:cubicBezTo>
                  <a:close/>
                  <a:moveTo>
                    <a:pt x="266" y="40"/>
                  </a:moveTo>
                  <a:cubicBezTo>
                    <a:pt x="267" y="42"/>
                    <a:pt x="267" y="44"/>
                    <a:pt x="266" y="46"/>
                  </a:cubicBezTo>
                  <a:cubicBezTo>
                    <a:pt x="265" y="48"/>
                    <a:pt x="264" y="49"/>
                    <a:pt x="262" y="50"/>
                  </a:cubicBezTo>
                  <a:cubicBezTo>
                    <a:pt x="261" y="51"/>
                    <a:pt x="259" y="51"/>
                    <a:pt x="257" y="50"/>
                  </a:cubicBezTo>
                  <a:cubicBezTo>
                    <a:pt x="255" y="49"/>
                    <a:pt x="254" y="48"/>
                    <a:pt x="253" y="47"/>
                  </a:cubicBezTo>
                  <a:cubicBezTo>
                    <a:pt x="252" y="45"/>
                    <a:pt x="252" y="43"/>
                    <a:pt x="253" y="41"/>
                  </a:cubicBezTo>
                  <a:cubicBezTo>
                    <a:pt x="254" y="41"/>
                    <a:pt x="254" y="40"/>
                    <a:pt x="254" y="39"/>
                  </a:cubicBezTo>
                  <a:cubicBezTo>
                    <a:pt x="255" y="39"/>
                    <a:pt x="255" y="38"/>
                    <a:pt x="255" y="38"/>
                  </a:cubicBezTo>
                  <a:cubicBezTo>
                    <a:pt x="255" y="38"/>
                    <a:pt x="255" y="37"/>
                    <a:pt x="255" y="37"/>
                  </a:cubicBezTo>
                  <a:cubicBezTo>
                    <a:pt x="255" y="37"/>
                    <a:pt x="255" y="37"/>
                    <a:pt x="255" y="37"/>
                  </a:cubicBezTo>
                  <a:cubicBezTo>
                    <a:pt x="259" y="38"/>
                    <a:pt x="259" y="38"/>
                    <a:pt x="259" y="38"/>
                  </a:cubicBezTo>
                  <a:cubicBezTo>
                    <a:pt x="259" y="39"/>
                    <a:pt x="259" y="39"/>
                    <a:pt x="259" y="39"/>
                  </a:cubicBezTo>
                  <a:cubicBezTo>
                    <a:pt x="258" y="39"/>
                    <a:pt x="257" y="39"/>
                    <a:pt x="256" y="39"/>
                  </a:cubicBezTo>
                  <a:cubicBezTo>
                    <a:pt x="255" y="39"/>
                    <a:pt x="254" y="40"/>
                    <a:pt x="254" y="41"/>
                  </a:cubicBezTo>
                  <a:cubicBezTo>
                    <a:pt x="254" y="43"/>
                    <a:pt x="254" y="44"/>
                    <a:pt x="254" y="45"/>
                  </a:cubicBezTo>
                  <a:cubicBezTo>
                    <a:pt x="255" y="47"/>
                    <a:pt x="256" y="47"/>
                    <a:pt x="258" y="48"/>
                  </a:cubicBezTo>
                  <a:cubicBezTo>
                    <a:pt x="260" y="49"/>
                    <a:pt x="261" y="49"/>
                    <a:pt x="263" y="49"/>
                  </a:cubicBezTo>
                  <a:cubicBezTo>
                    <a:pt x="264" y="48"/>
                    <a:pt x="265" y="47"/>
                    <a:pt x="266" y="46"/>
                  </a:cubicBezTo>
                  <a:cubicBezTo>
                    <a:pt x="266" y="45"/>
                    <a:pt x="266" y="43"/>
                    <a:pt x="266" y="42"/>
                  </a:cubicBezTo>
                  <a:cubicBezTo>
                    <a:pt x="266" y="42"/>
                    <a:pt x="266" y="41"/>
                    <a:pt x="266" y="40"/>
                  </a:cubicBezTo>
                  <a:cubicBezTo>
                    <a:pt x="266" y="40"/>
                    <a:pt x="266" y="40"/>
                    <a:pt x="266" y="40"/>
                  </a:cubicBezTo>
                  <a:close/>
                  <a:moveTo>
                    <a:pt x="270" y="30"/>
                  </a:moveTo>
                  <a:cubicBezTo>
                    <a:pt x="269" y="34"/>
                    <a:pt x="269" y="34"/>
                    <a:pt x="269" y="34"/>
                  </a:cubicBezTo>
                  <a:cubicBezTo>
                    <a:pt x="269" y="34"/>
                    <a:pt x="269" y="34"/>
                    <a:pt x="269" y="34"/>
                  </a:cubicBezTo>
                  <a:cubicBezTo>
                    <a:pt x="269" y="33"/>
                    <a:pt x="269" y="33"/>
                    <a:pt x="268" y="32"/>
                  </a:cubicBezTo>
                  <a:cubicBezTo>
                    <a:pt x="263" y="31"/>
                    <a:pt x="263" y="31"/>
                    <a:pt x="263" y="31"/>
                  </a:cubicBezTo>
                  <a:cubicBezTo>
                    <a:pt x="262" y="31"/>
                    <a:pt x="261" y="31"/>
                    <a:pt x="261" y="32"/>
                  </a:cubicBezTo>
                  <a:cubicBezTo>
                    <a:pt x="260" y="33"/>
                    <a:pt x="261" y="33"/>
                    <a:pt x="261" y="34"/>
                  </a:cubicBezTo>
                  <a:cubicBezTo>
                    <a:pt x="266" y="36"/>
                    <a:pt x="266" y="36"/>
                    <a:pt x="266" y="36"/>
                  </a:cubicBezTo>
                  <a:cubicBezTo>
                    <a:pt x="267" y="36"/>
                    <a:pt x="268" y="36"/>
                    <a:pt x="268" y="35"/>
                  </a:cubicBezTo>
                  <a:cubicBezTo>
                    <a:pt x="268" y="35"/>
                    <a:pt x="268" y="35"/>
                    <a:pt x="268" y="35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67" y="38"/>
                    <a:pt x="267" y="38"/>
                    <a:pt x="266" y="37"/>
                  </a:cubicBezTo>
                  <a:cubicBezTo>
                    <a:pt x="256" y="35"/>
                    <a:pt x="256" y="35"/>
                    <a:pt x="256" y="35"/>
                  </a:cubicBezTo>
                  <a:cubicBezTo>
                    <a:pt x="256" y="35"/>
                    <a:pt x="255" y="35"/>
                    <a:pt x="255" y="35"/>
                  </a:cubicBezTo>
                  <a:cubicBezTo>
                    <a:pt x="255" y="35"/>
                    <a:pt x="255" y="35"/>
                    <a:pt x="255" y="35"/>
                  </a:cubicBezTo>
                  <a:cubicBezTo>
                    <a:pt x="254" y="35"/>
                    <a:pt x="254" y="35"/>
                    <a:pt x="254" y="35"/>
                  </a:cubicBezTo>
                  <a:cubicBezTo>
                    <a:pt x="254" y="35"/>
                    <a:pt x="254" y="34"/>
                    <a:pt x="254" y="32"/>
                  </a:cubicBezTo>
                  <a:cubicBezTo>
                    <a:pt x="260" y="34"/>
                    <a:pt x="260" y="34"/>
                    <a:pt x="260" y="34"/>
                  </a:cubicBezTo>
                  <a:cubicBezTo>
                    <a:pt x="260" y="33"/>
                    <a:pt x="259" y="31"/>
                    <a:pt x="260" y="31"/>
                  </a:cubicBezTo>
                  <a:cubicBezTo>
                    <a:pt x="260" y="29"/>
                    <a:pt x="261" y="28"/>
                    <a:pt x="263" y="29"/>
                  </a:cubicBezTo>
                  <a:cubicBezTo>
                    <a:pt x="268" y="30"/>
                    <a:pt x="268" y="30"/>
                    <a:pt x="268" y="30"/>
                  </a:cubicBezTo>
                  <a:cubicBezTo>
                    <a:pt x="270" y="31"/>
                    <a:pt x="270" y="31"/>
                    <a:pt x="270" y="30"/>
                  </a:cubicBezTo>
                  <a:cubicBezTo>
                    <a:pt x="270" y="30"/>
                    <a:pt x="270" y="30"/>
                    <a:pt x="270" y="30"/>
                  </a:cubicBezTo>
                  <a:close/>
                  <a:moveTo>
                    <a:pt x="259" y="22"/>
                  </a:moveTo>
                  <a:cubicBezTo>
                    <a:pt x="259" y="22"/>
                    <a:pt x="259" y="22"/>
                    <a:pt x="260" y="23"/>
                  </a:cubicBezTo>
                  <a:cubicBezTo>
                    <a:pt x="260" y="23"/>
                    <a:pt x="260" y="23"/>
                    <a:pt x="260" y="23"/>
                  </a:cubicBezTo>
                  <a:cubicBezTo>
                    <a:pt x="259" y="24"/>
                    <a:pt x="260" y="24"/>
                    <a:pt x="259" y="24"/>
                  </a:cubicBezTo>
                  <a:cubicBezTo>
                    <a:pt x="259" y="24"/>
                    <a:pt x="259" y="25"/>
                    <a:pt x="258" y="24"/>
                  </a:cubicBezTo>
                  <a:cubicBezTo>
                    <a:pt x="258" y="24"/>
                    <a:pt x="258" y="24"/>
                    <a:pt x="258" y="24"/>
                  </a:cubicBezTo>
                  <a:cubicBezTo>
                    <a:pt x="258" y="23"/>
                    <a:pt x="257" y="23"/>
                    <a:pt x="258" y="23"/>
                  </a:cubicBezTo>
                  <a:cubicBezTo>
                    <a:pt x="258" y="23"/>
                    <a:pt x="258" y="23"/>
                    <a:pt x="258" y="22"/>
                  </a:cubicBezTo>
                  <a:cubicBezTo>
                    <a:pt x="258" y="22"/>
                    <a:pt x="258" y="22"/>
                    <a:pt x="259" y="22"/>
                  </a:cubicBezTo>
                  <a:close/>
                  <a:moveTo>
                    <a:pt x="272" y="23"/>
                  </a:moveTo>
                  <a:cubicBezTo>
                    <a:pt x="271" y="28"/>
                    <a:pt x="271" y="28"/>
                    <a:pt x="271" y="28"/>
                  </a:cubicBezTo>
                  <a:cubicBezTo>
                    <a:pt x="270" y="28"/>
                    <a:pt x="270" y="28"/>
                    <a:pt x="270" y="28"/>
                  </a:cubicBezTo>
                  <a:cubicBezTo>
                    <a:pt x="270" y="27"/>
                    <a:pt x="270" y="26"/>
                    <a:pt x="269" y="26"/>
                  </a:cubicBezTo>
                  <a:cubicBezTo>
                    <a:pt x="264" y="25"/>
                    <a:pt x="264" y="25"/>
                    <a:pt x="264" y="25"/>
                  </a:cubicBezTo>
                  <a:cubicBezTo>
                    <a:pt x="263" y="25"/>
                    <a:pt x="262" y="25"/>
                    <a:pt x="262" y="26"/>
                  </a:cubicBezTo>
                  <a:cubicBezTo>
                    <a:pt x="262" y="26"/>
                    <a:pt x="262" y="26"/>
                    <a:pt x="262" y="27"/>
                  </a:cubicBezTo>
                  <a:cubicBezTo>
                    <a:pt x="262" y="27"/>
                    <a:pt x="262" y="27"/>
                    <a:pt x="262" y="27"/>
                  </a:cubicBezTo>
                  <a:cubicBezTo>
                    <a:pt x="262" y="23"/>
                    <a:pt x="262" y="23"/>
                    <a:pt x="262" y="23"/>
                  </a:cubicBezTo>
                  <a:cubicBezTo>
                    <a:pt x="269" y="24"/>
                    <a:pt x="269" y="24"/>
                    <a:pt x="269" y="24"/>
                  </a:cubicBezTo>
                  <a:cubicBezTo>
                    <a:pt x="271" y="25"/>
                    <a:pt x="271" y="24"/>
                    <a:pt x="272" y="23"/>
                  </a:cubicBezTo>
                  <a:cubicBezTo>
                    <a:pt x="272" y="23"/>
                    <a:pt x="272" y="23"/>
                    <a:pt x="272" y="23"/>
                  </a:cubicBezTo>
                  <a:close/>
                  <a:moveTo>
                    <a:pt x="273" y="12"/>
                  </a:moveTo>
                  <a:cubicBezTo>
                    <a:pt x="273" y="16"/>
                    <a:pt x="273" y="16"/>
                    <a:pt x="273" y="16"/>
                  </a:cubicBezTo>
                  <a:cubicBezTo>
                    <a:pt x="272" y="16"/>
                    <a:pt x="272" y="16"/>
                    <a:pt x="272" y="16"/>
                  </a:cubicBezTo>
                  <a:cubicBezTo>
                    <a:pt x="272" y="15"/>
                    <a:pt x="272" y="15"/>
                    <a:pt x="271" y="15"/>
                  </a:cubicBezTo>
                  <a:cubicBezTo>
                    <a:pt x="266" y="14"/>
                    <a:pt x="266" y="14"/>
                    <a:pt x="266" y="14"/>
                  </a:cubicBezTo>
                  <a:cubicBezTo>
                    <a:pt x="266" y="14"/>
                    <a:pt x="266" y="14"/>
                    <a:pt x="265" y="14"/>
                  </a:cubicBezTo>
                  <a:cubicBezTo>
                    <a:pt x="265" y="15"/>
                    <a:pt x="265" y="15"/>
                    <a:pt x="265" y="15"/>
                  </a:cubicBezTo>
                  <a:cubicBezTo>
                    <a:pt x="265" y="16"/>
                    <a:pt x="265" y="17"/>
                    <a:pt x="266" y="18"/>
                  </a:cubicBezTo>
                  <a:cubicBezTo>
                    <a:pt x="271" y="19"/>
                    <a:pt x="271" y="19"/>
                    <a:pt x="271" y="19"/>
                  </a:cubicBezTo>
                  <a:cubicBezTo>
                    <a:pt x="272" y="19"/>
                    <a:pt x="272" y="18"/>
                    <a:pt x="273" y="17"/>
                  </a:cubicBezTo>
                  <a:cubicBezTo>
                    <a:pt x="273" y="17"/>
                    <a:pt x="273" y="17"/>
                    <a:pt x="273" y="17"/>
                  </a:cubicBezTo>
                  <a:cubicBezTo>
                    <a:pt x="273" y="22"/>
                    <a:pt x="273" y="22"/>
                    <a:pt x="273" y="22"/>
                  </a:cubicBezTo>
                  <a:cubicBezTo>
                    <a:pt x="272" y="22"/>
                    <a:pt x="272" y="22"/>
                    <a:pt x="272" y="22"/>
                  </a:cubicBezTo>
                  <a:cubicBezTo>
                    <a:pt x="272" y="21"/>
                    <a:pt x="272" y="21"/>
                    <a:pt x="271" y="20"/>
                  </a:cubicBezTo>
                  <a:cubicBezTo>
                    <a:pt x="265" y="19"/>
                    <a:pt x="265" y="19"/>
                    <a:pt x="265" y="19"/>
                  </a:cubicBezTo>
                  <a:cubicBezTo>
                    <a:pt x="265" y="19"/>
                    <a:pt x="264" y="19"/>
                    <a:pt x="264" y="19"/>
                  </a:cubicBezTo>
                  <a:cubicBezTo>
                    <a:pt x="264" y="19"/>
                    <a:pt x="264" y="20"/>
                    <a:pt x="264" y="21"/>
                  </a:cubicBezTo>
                  <a:cubicBezTo>
                    <a:pt x="264" y="21"/>
                    <a:pt x="264" y="21"/>
                    <a:pt x="264" y="21"/>
                  </a:cubicBezTo>
                  <a:cubicBezTo>
                    <a:pt x="263" y="17"/>
                    <a:pt x="263" y="17"/>
                    <a:pt x="263" y="17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4" y="17"/>
                    <a:pt x="263" y="16"/>
                    <a:pt x="264" y="15"/>
                  </a:cubicBezTo>
                  <a:cubicBezTo>
                    <a:pt x="264" y="13"/>
                    <a:pt x="265" y="12"/>
                    <a:pt x="267" y="13"/>
                  </a:cubicBezTo>
                  <a:cubicBezTo>
                    <a:pt x="272" y="13"/>
                    <a:pt x="272" y="13"/>
                    <a:pt x="272" y="13"/>
                  </a:cubicBezTo>
                  <a:cubicBezTo>
                    <a:pt x="272" y="13"/>
                    <a:pt x="273" y="13"/>
                    <a:pt x="273" y="12"/>
                  </a:cubicBezTo>
                  <a:cubicBezTo>
                    <a:pt x="273" y="12"/>
                    <a:pt x="273" y="12"/>
                    <a:pt x="273" y="12"/>
                  </a:cubicBezTo>
                  <a:close/>
                  <a:moveTo>
                    <a:pt x="273" y="1"/>
                  </a:moveTo>
                  <a:cubicBezTo>
                    <a:pt x="273" y="2"/>
                    <a:pt x="273" y="2"/>
                    <a:pt x="274" y="2"/>
                  </a:cubicBezTo>
                  <a:cubicBezTo>
                    <a:pt x="274" y="3"/>
                    <a:pt x="274" y="3"/>
                    <a:pt x="274" y="3"/>
                  </a:cubicBezTo>
                  <a:cubicBezTo>
                    <a:pt x="274" y="4"/>
                    <a:pt x="274" y="4"/>
                    <a:pt x="272" y="5"/>
                  </a:cubicBezTo>
                  <a:cubicBezTo>
                    <a:pt x="273" y="5"/>
                    <a:pt x="273" y="5"/>
                    <a:pt x="274" y="6"/>
                  </a:cubicBezTo>
                  <a:cubicBezTo>
                    <a:pt x="274" y="7"/>
                    <a:pt x="274" y="7"/>
                    <a:pt x="274" y="7"/>
                  </a:cubicBezTo>
                  <a:cubicBezTo>
                    <a:pt x="274" y="8"/>
                    <a:pt x="274" y="9"/>
                    <a:pt x="273" y="9"/>
                  </a:cubicBezTo>
                  <a:cubicBezTo>
                    <a:pt x="273" y="9"/>
                    <a:pt x="272" y="10"/>
                    <a:pt x="272" y="10"/>
                  </a:cubicBezTo>
                  <a:cubicBezTo>
                    <a:pt x="270" y="10"/>
                    <a:pt x="270" y="9"/>
                    <a:pt x="269" y="8"/>
                  </a:cubicBezTo>
                  <a:cubicBezTo>
                    <a:pt x="268" y="7"/>
                    <a:pt x="268" y="6"/>
                    <a:pt x="268" y="5"/>
                  </a:cubicBezTo>
                  <a:cubicBezTo>
                    <a:pt x="267" y="5"/>
                    <a:pt x="267" y="5"/>
                    <a:pt x="267" y="5"/>
                  </a:cubicBezTo>
                  <a:cubicBezTo>
                    <a:pt x="265" y="5"/>
                    <a:pt x="264" y="5"/>
                    <a:pt x="264" y="6"/>
                  </a:cubicBezTo>
                  <a:cubicBezTo>
                    <a:pt x="264" y="7"/>
                    <a:pt x="265" y="7"/>
                    <a:pt x="265" y="7"/>
                  </a:cubicBezTo>
                  <a:cubicBezTo>
                    <a:pt x="266" y="7"/>
                    <a:pt x="266" y="7"/>
                    <a:pt x="266" y="7"/>
                  </a:cubicBezTo>
                  <a:cubicBezTo>
                    <a:pt x="266" y="7"/>
                    <a:pt x="266" y="7"/>
                    <a:pt x="266" y="7"/>
                  </a:cubicBezTo>
                  <a:cubicBezTo>
                    <a:pt x="266" y="7"/>
                    <a:pt x="266" y="7"/>
                    <a:pt x="267" y="8"/>
                  </a:cubicBezTo>
                  <a:cubicBezTo>
                    <a:pt x="267" y="8"/>
                    <a:pt x="267" y="8"/>
                    <a:pt x="267" y="9"/>
                  </a:cubicBezTo>
                  <a:cubicBezTo>
                    <a:pt x="267" y="9"/>
                    <a:pt x="267" y="9"/>
                    <a:pt x="267" y="9"/>
                  </a:cubicBezTo>
                  <a:cubicBezTo>
                    <a:pt x="266" y="10"/>
                    <a:pt x="266" y="10"/>
                    <a:pt x="266" y="10"/>
                  </a:cubicBezTo>
                  <a:cubicBezTo>
                    <a:pt x="266" y="10"/>
                    <a:pt x="265" y="9"/>
                    <a:pt x="265" y="9"/>
                  </a:cubicBezTo>
                  <a:cubicBezTo>
                    <a:pt x="264" y="8"/>
                    <a:pt x="264" y="7"/>
                    <a:pt x="264" y="7"/>
                  </a:cubicBezTo>
                  <a:cubicBezTo>
                    <a:pt x="264" y="5"/>
                    <a:pt x="265" y="5"/>
                    <a:pt x="265" y="4"/>
                  </a:cubicBezTo>
                  <a:cubicBezTo>
                    <a:pt x="266" y="4"/>
                    <a:pt x="266" y="3"/>
                    <a:pt x="268" y="3"/>
                  </a:cubicBezTo>
                  <a:cubicBezTo>
                    <a:pt x="272" y="3"/>
                    <a:pt x="272" y="3"/>
                    <a:pt x="272" y="3"/>
                  </a:cubicBezTo>
                  <a:cubicBezTo>
                    <a:pt x="272" y="3"/>
                    <a:pt x="273" y="3"/>
                    <a:pt x="273" y="3"/>
                  </a:cubicBezTo>
                  <a:cubicBezTo>
                    <a:pt x="273" y="3"/>
                    <a:pt x="273" y="3"/>
                    <a:pt x="272" y="2"/>
                  </a:cubicBezTo>
                  <a:cubicBezTo>
                    <a:pt x="273" y="1"/>
                    <a:pt x="273" y="1"/>
                    <a:pt x="273" y="1"/>
                  </a:cubicBezTo>
                  <a:close/>
                  <a:moveTo>
                    <a:pt x="272" y="5"/>
                  </a:moveTo>
                  <a:cubicBezTo>
                    <a:pt x="268" y="5"/>
                    <a:pt x="268" y="5"/>
                    <a:pt x="268" y="5"/>
                  </a:cubicBezTo>
                  <a:cubicBezTo>
                    <a:pt x="269" y="6"/>
                    <a:pt x="269" y="7"/>
                    <a:pt x="269" y="7"/>
                  </a:cubicBezTo>
                  <a:cubicBezTo>
                    <a:pt x="270" y="8"/>
                    <a:pt x="270" y="8"/>
                    <a:pt x="271" y="8"/>
                  </a:cubicBezTo>
                  <a:cubicBezTo>
                    <a:pt x="272" y="8"/>
                    <a:pt x="272" y="8"/>
                    <a:pt x="272" y="7"/>
                  </a:cubicBezTo>
                  <a:cubicBezTo>
                    <a:pt x="273" y="6"/>
                    <a:pt x="272" y="5"/>
                    <a:pt x="272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6" name="Freeform 41"/>
            <p:cNvSpPr>
              <a:spLocks/>
            </p:cNvSpPr>
            <p:nvPr userDrawn="1"/>
          </p:nvSpPr>
          <p:spPr bwMode="auto">
            <a:xfrm>
              <a:off x="8913891" y="4711981"/>
              <a:ext cx="161925" cy="150812"/>
            </a:xfrm>
            <a:custGeom>
              <a:avLst/>
              <a:gdLst>
                <a:gd name="T0" fmla="*/ 86 w 108"/>
                <a:gd name="T1" fmla="*/ 99 h 100"/>
                <a:gd name="T2" fmla="*/ 46 w 108"/>
                <a:gd name="T3" fmla="*/ 0 h 100"/>
                <a:gd name="T4" fmla="*/ 56 w 108"/>
                <a:gd name="T5" fmla="*/ 58 h 100"/>
                <a:gd name="T6" fmla="*/ 0 w 108"/>
                <a:gd name="T7" fmla="*/ 100 h 100"/>
                <a:gd name="T8" fmla="*/ 57 w 108"/>
                <a:gd name="T9" fmla="*/ 59 h 100"/>
                <a:gd name="T10" fmla="*/ 65 w 108"/>
                <a:gd name="T11" fmla="*/ 18 h 100"/>
                <a:gd name="T12" fmla="*/ 41 w 108"/>
                <a:gd name="T13" fmla="*/ 97 h 100"/>
                <a:gd name="T14" fmla="*/ 64 w 108"/>
                <a:gd name="T15" fmla="*/ 14 h 100"/>
                <a:gd name="T16" fmla="*/ 65 w 108"/>
                <a:gd name="T17" fmla="*/ 98 h 100"/>
                <a:gd name="T18" fmla="*/ 62 w 108"/>
                <a:gd name="T19" fmla="*/ 9 h 100"/>
                <a:gd name="T20" fmla="*/ 86 w 108"/>
                <a:gd name="T21" fmla="*/ 99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0">
                  <a:moveTo>
                    <a:pt x="86" y="99"/>
                  </a:moveTo>
                  <a:cubicBezTo>
                    <a:pt x="108" y="48"/>
                    <a:pt x="88" y="16"/>
                    <a:pt x="46" y="0"/>
                  </a:cubicBezTo>
                  <a:cubicBezTo>
                    <a:pt x="71" y="10"/>
                    <a:pt x="66" y="42"/>
                    <a:pt x="56" y="58"/>
                  </a:cubicBezTo>
                  <a:cubicBezTo>
                    <a:pt x="45" y="74"/>
                    <a:pt x="28" y="87"/>
                    <a:pt x="0" y="100"/>
                  </a:cubicBezTo>
                  <a:cubicBezTo>
                    <a:pt x="30" y="88"/>
                    <a:pt x="48" y="73"/>
                    <a:pt x="57" y="59"/>
                  </a:cubicBezTo>
                  <a:cubicBezTo>
                    <a:pt x="65" y="44"/>
                    <a:pt x="67" y="32"/>
                    <a:pt x="65" y="18"/>
                  </a:cubicBezTo>
                  <a:cubicBezTo>
                    <a:pt x="78" y="47"/>
                    <a:pt x="67" y="72"/>
                    <a:pt x="41" y="97"/>
                  </a:cubicBezTo>
                  <a:cubicBezTo>
                    <a:pt x="71" y="71"/>
                    <a:pt x="81" y="43"/>
                    <a:pt x="64" y="14"/>
                  </a:cubicBezTo>
                  <a:cubicBezTo>
                    <a:pt x="89" y="42"/>
                    <a:pt x="82" y="72"/>
                    <a:pt x="65" y="98"/>
                  </a:cubicBezTo>
                  <a:cubicBezTo>
                    <a:pt x="86" y="68"/>
                    <a:pt x="90" y="36"/>
                    <a:pt x="62" y="9"/>
                  </a:cubicBezTo>
                  <a:cubicBezTo>
                    <a:pt x="96" y="30"/>
                    <a:pt x="101" y="59"/>
                    <a:pt x="86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0" name="Freeform 42"/>
            <p:cNvSpPr>
              <a:spLocks/>
            </p:cNvSpPr>
            <p:nvPr userDrawn="1"/>
          </p:nvSpPr>
          <p:spPr bwMode="auto">
            <a:xfrm>
              <a:off x="8942467" y="4694517"/>
              <a:ext cx="49213" cy="20638"/>
            </a:xfrm>
            <a:custGeom>
              <a:avLst/>
              <a:gdLst>
                <a:gd name="T0" fmla="*/ 19 w 33"/>
                <a:gd name="T1" fmla="*/ 14 h 14"/>
                <a:gd name="T2" fmla="*/ 0 w 33"/>
                <a:gd name="T3" fmla="*/ 0 h 14"/>
                <a:gd name="T4" fmla="*/ 33 w 33"/>
                <a:gd name="T5" fmla="*/ 5 h 14"/>
                <a:gd name="T6" fmla="*/ 18 w 33"/>
                <a:gd name="T7" fmla="*/ 6 h 14"/>
                <a:gd name="T8" fmla="*/ 19 w 33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4">
                  <a:moveTo>
                    <a:pt x="19" y="14"/>
                  </a:moveTo>
                  <a:cubicBezTo>
                    <a:pt x="13" y="8"/>
                    <a:pt x="8" y="4"/>
                    <a:pt x="0" y="0"/>
                  </a:cubicBezTo>
                  <a:cubicBezTo>
                    <a:pt x="11" y="0"/>
                    <a:pt x="25" y="3"/>
                    <a:pt x="33" y="5"/>
                  </a:cubicBezTo>
                  <a:cubicBezTo>
                    <a:pt x="24" y="4"/>
                    <a:pt x="20" y="5"/>
                    <a:pt x="18" y="6"/>
                  </a:cubicBezTo>
                  <a:cubicBezTo>
                    <a:pt x="16" y="8"/>
                    <a:pt x="17" y="10"/>
                    <a:pt x="1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2" name="Freeform 43"/>
            <p:cNvSpPr>
              <a:spLocks/>
            </p:cNvSpPr>
            <p:nvPr userDrawn="1"/>
          </p:nvSpPr>
          <p:spPr bwMode="auto">
            <a:xfrm>
              <a:off x="8867855" y="4856442"/>
              <a:ext cx="195263" cy="30163"/>
            </a:xfrm>
            <a:custGeom>
              <a:avLst/>
              <a:gdLst>
                <a:gd name="T0" fmla="*/ 70 w 131"/>
                <a:gd name="T1" fmla="*/ 20 h 20"/>
                <a:gd name="T2" fmla="*/ 77 w 131"/>
                <a:gd name="T3" fmla="*/ 12 h 20"/>
                <a:gd name="T4" fmla="*/ 100 w 131"/>
                <a:gd name="T5" fmla="*/ 12 h 20"/>
                <a:gd name="T6" fmla="*/ 131 w 131"/>
                <a:gd name="T7" fmla="*/ 14 h 20"/>
                <a:gd name="T8" fmla="*/ 124 w 131"/>
                <a:gd name="T9" fmla="*/ 8 h 20"/>
                <a:gd name="T10" fmla="*/ 101 w 131"/>
                <a:gd name="T11" fmla="*/ 5 h 20"/>
                <a:gd name="T12" fmla="*/ 77 w 131"/>
                <a:gd name="T13" fmla="*/ 0 h 20"/>
                <a:gd name="T14" fmla="*/ 65 w 131"/>
                <a:gd name="T15" fmla="*/ 12 h 20"/>
                <a:gd name="T16" fmla="*/ 53 w 131"/>
                <a:gd name="T17" fmla="*/ 0 h 20"/>
                <a:gd name="T18" fmla="*/ 30 w 131"/>
                <a:gd name="T19" fmla="*/ 5 h 20"/>
                <a:gd name="T20" fmla="*/ 7 w 131"/>
                <a:gd name="T21" fmla="*/ 8 h 20"/>
                <a:gd name="T22" fmla="*/ 0 w 131"/>
                <a:gd name="T23" fmla="*/ 14 h 20"/>
                <a:gd name="T24" fmla="*/ 31 w 131"/>
                <a:gd name="T25" fmla="*/ 12 h 20"/>
                <a:gd name="T26" fmla="*/ 54 w 131"/>
                <a:gd name="T27" fmla="*/ 12 h 20"/>
                <a:gd name="T28" fmla="*/ 61 w 131"/>
                <a:gd name="T29" fmla="*/ 20 h 20"/>
                <a:gd name="T30" fmla="*/ 70 w 131"/>
                <a:gd name="T31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1" h="20">
                  <a:moveTo>
                    <a:pt x="70" y="20"/>
                  </a:moveTo>
                  <a:cubicBezTo>
                    <a:pt x="70" y="16"/>
                    <a:pt x="71" y="14"/>
                    <a:pt x="77" y="12"/>
                  </a:cubicBezTo>
                  <a:cubicBezTo>
                    <a:pt x="83" y="10"/>
                    <a:pt x="89" y="11"/>
                    <a:pt x="100" y="12"/>
                  </a:cubicBezTo>
                  <a:cubicBezTo>
                    <a:pt x="111" y="14"/>
                    <a:pt x="120" y="15"/>
                    <a:pt x="131" y="14"/>
                  </a:cubicBezTo>
                  <a:cubicBezTo>
                    <a:pt x="127" y="12"/>
                    <a:pt x="126" y="10"/>
                    <a:pt x="124" y="8"/>
                  </a:cubicBezTo>
                  <a:cubicBezTo>
                    <a:pt x="115" y="8"/>
                    <a:pt x="109" y="7"/>
                    <a:pt x="101" y="5"/>
                  </a:cubicBezTo>
                  <a:cubicBezTo>
                    <a:pt x="93" y="2"/>
                    <a:pt x="83" y="0"/>
                    <a:pt x="77" y="0"/>
                  </a:cubicBezTo>
                  <a:cubicBezTo>
                    <a:pt x="71" y="1"/>
                    <a:pt x="67" y="4"/>
                    <a:pt x="65" y="12"/>
                  </a:cubicBezTo>
                  <a:cubicBezTo>
                    <a:pt x="63" y="4"/>
                    <a:pt x="59" y="1"/>
                    <a:pt x="53" y="0"/>
                  </a:cubicBezTo>
                  <a:cubicBezTo>
                    <a:pt x="47" y="0"/>
                    <a:pt x="38" y="2"/>
                    <a:pt x="30" y="5"/>
                  </a:cubicBezTo>
                  <a:cubicBezTo>
                    <a:pt x="22" y="7"/>
                    <a:pt x="16" y="8"/>
                    <a:pt x="7" y="8"/>
                  </a:cubicBezTo>
                  <a:cubicBezTo>
                    <a:pt x="5" y="10"/>
                    <a:pt x="4" y="12"/>
                    <a:pt x="0" y="14"/>
                  </a:cubicBezTo>
                  <a:cubicBezTo>
                    <a:pt x="11" y="15"/>
                    <a:pt x="20" y="14"/>
                    <a:pt x="31" y="12"/>
                  </a:cubicBezTo>
                  <a:cubicBezTo>
                    <a:pt x="41" y="11"/>
                    <a:pt x="48" y="10"/>
                    <a:pt x="54" y="12"/>
                  </a:cubicBezTo>
                  <a:cubicBezTo>
                    <a:pt x="60" y="14"/>
                    <a:pt x="61" y="16"/>
                    <a:pt x="61" y="20"/>
                  </a:cubicBezTo>
                  <a:cubicBezTo>
                    <a:pt x="70" y="20"/>
                    <a:pt x="70" y="20"/>
                    <a:pt x="7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3" name="Freeform 44"/>
            <p:cNvSpPr>
              <a:spLocks noEditPoints="1"/>
            </p:cNvSpPr>
            <p:nvPr userDrawn="1"/>
          </p:nvSpPr>
          <p:spPr bwMode="auto">
            <a:xfrm>
              <a:off x="8840867" y="4681823"/>
              <a:ext cx="252414" cy="257174"/>
            </a:xfrm>
            <a:custGeom>
              <a:avLst/>
              <a:gdLst>
                <a:gd name="T0" fmla="*/ 85 w 170"/>
                <a:gd name="T1" fmla="*/ 0 h 171"/>
                <a:gd name="T2" fmla="*/ 0 w 170"/>
                <a:gd name="T3" fmla="*/ 86 h 171"/>
                <a:gd name="T4" fmla="*/ 85 w 170"/>
                <a:gd name="T5" fmla="*/ 171 h 171"/>
                <a:gd name="T6" fmla="*/ 170 w 170"/>
                <a:gd name="T7" fmla="*/ 86 h 171"/>
                <a:gd name="T8" fmla="*/ 85 w 170"/>
                <a:gd name="T9" fmla="*/ 0 h 171"/>
                <a:gd name="T10" fmla="*/ 85 w 170"/>
                <a:gd name="T11" fmla="*/ 168 h 171"/>
                <a:gd name="T12" fmla="*/ 2 w 170"/>
                <a:gd name="T13" fmla="*/ 85 h 171"/>
                <a:gd name="T14" fmla="*/ 85 w 170"/>
                <a:gd name="T15" fmla="*/ 3 h 171"/>
                <a:gd name="T16" fmla="*/ 167 w 170"/>
                <a:gd name="T17" fmla="*/ 85 h 171"/>
                <a:gd name="T18" fmla="*/ 85 w 170"/>
                <a:gd name="T19" fmla="*/ 168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0" h="171">
                  <a:moveTo>
                    <a:pt x="85" y="0"/>
                  </a:moveTo>
                  <a:cubicBezTo>
                    <a:pt x="38" y="0"/>
                    <a:pt x="0" y="38"/>
                    <a:pt x="0" y="86"/>
                  </a:cubicBezTo>
                  <a:cubicBezTo>
                    <a:pt x="0" y="132"/>
                    <a:pt x="38" y="171"/>
                    <a:pt x="85" y="171"/>
                  </a:cubicBezTo>
                  <a:cubicBezTo>
                    <a:pt x="132" y="171"/>
                    <a:pt x="170" y="133"/>
                    <a:pt x="170" y="86"/>
                  </a:cubicBezTo>
                  <a:cubicBezTo>
                    <a:pt x="170" y="38"/>
                    <a:pt x="132" y="0"/>
                    <a:pt x="85" y="0"/>
                  </a:cubicBezTo>
                  <a:close/>
                  <a:moveTo>
                    <a:pt x="85" y="168"/>
                  </a:moveTo>
                  <a:cubicBezTo>
                    <a:pt x="39" y="168"/>
                    <a:pt x="2" y="131"/>
                    <a:pt x="2" y="85"/>
                  </a:cubicBezTo>
                  <a:cubicBezTo>
                    <a:pt x="2" y="40"/>
                    <a:pt x="39" y="3"/>
                    <a:pt x="85" y="3"/>
                  </a:cubicBezTo>
                  <a:cubicBezTo>
                    <a:pt x="130" y="3"/>
                    <a:pt x="167" y="40"/>
                    <a:pt x="167" y="85"/>
                  </a:cubicBezTo>
                  <a:cubicBezTo>
                    <a:pt x="167" y="131"/>
                    <a:pt x="130" y="168"/>
                    <a:pt x="85" y="1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4" name="Freeform 45"/>
            <p:cNvSpPr>
              <a:spLocks noEditPoints="1"/>
            </p:cNvSpPr>
            <p:nvPr userDrawn="1"/>
          </p:nvSpPr>
          <p:spPr bwMode="auto">
            <a:xfrm>
              <a:off x="9091692" y="4667536"/>
              <a:ext cx="39688" cy="36513"/>
            </a:xfrm>
            <a:custGeom>
              <a:avLst/>
              <a:gdLst>
                <a:gd name="T0" fmla="*/ 13 w 26"/>
                <a:gd name="T1" fmla="*/ 16 h 25"/>
                <a:gd name="T2" fmla="*/ 11 w 26"/>
                <a:gd name="T3" fmla="*/ 25 h 25"/>
                <a:gd name="T4" fmla="*/ 7 w 26"/>
                <a:gd name="T5" fmla="*/ 24 h 25"/>
                <a:gd name="T6" fmla="*/ 9 w 26"/>
                <a:gd name="T7" fmla="*/ 19 h 25"/>
                <a:gd name="T8" fmla="*/ 10 w 26"/>
                <a:gd name="T9" fmla="*/ 14 h 25"/>
                <a:gd name="T10" fmla="*/ 10 w 26"/>
                <a:gd name="T11" fmla="*/ 14 h 25"/>
                <a:gd name="T12" fmla="*/ 13 w 26"/>
                <a:gd name="T13" fmla="*/ 16 h 25"/>
                <a:gd name="T14" fmla="*/ 25 w 26"/>
                <a:gd name="T15" fmla="*/ 0 h 25"/>
                <a:gd name="T16" fmla="*/ 26 w 26"/>
                <a:gd name="T17" fmla="*/ 2 h 25"/>
                <a:gd name="T18" fmla="*/ 21 w 26"/>
                <a:gd name="T19" fmla="*/ 7 h 25"/>
                <a:gd name="T20" fmla="*/ 18 w 26"/>
                <a:gd name="T21" fmla="*/ 9 h 25"/>
                <a:gd name="T22" fmla="*/ 22 w 26"/>
                <a:gd name="T23" fmla="*/ 11 h 25"/>
                <a:gd name="T24" fmla="*/ 22 w 26"/>
                <a:gd name="T25" fmla="*/ 11 h 25"/>
                <a:gd name="T26" fmla="*/ 23 w 26"/>
                <a:gd name="T27" fmla="*/ 9 h 25"/>
                <a:gd name="T28" fmla="*/ 23 w 26"/>
                <a:gd name="T29" fmla="*/ 9 h 25"/>
                <a:gd name="T30" fmla="*/ 24 w 26"/>
                <a:gd name="T31" fmla="*/ 9 h 25"/>
                <a:gd name="T32" fmla="*/ 25 w 26"/>
                <a:gd name="T33" fmla="*/ 14 h 25"/>
                <a:gd name="T34" fmla="*/ 26 w 26"/>
                <a:gd name="T35" fmla="*/ 15 h 25"/>
                <a:gd name="T36" fmla="*/ 26 w 26"/>
                <a:gd name="T37" fmla="*/ 16 h 25"/>
                <a:gd name="T38" fmla="*/ 25 w 26"/>
                <a:gd name="T39" fmla="*/ 16 h 25"/>
                <a:gd name="T40" fmla="*/ 23 w 26"/>
                <a:gd name="T41" fmla="*/ 16 h 25"/>
                <a:gd name="T42" fmla="*/ 22 w 26"/>
                <a:gd name="T43" fmla="*/ 15 h 25"/>
                <a:gd name="T44" fmla="*/ 13 w 26"/>
                <a:gd name="T45" fmla="*/ 11 h 25"/>
                <a:gd name="T46" fmla="*/ 4 w 26"/>
                <a:gd name="T47" fmla="*/ 13 h 25"/>
                <a:gd name="T48" fmla="*/ 2 w 26"/>
                <a:gd name="T49" fmla="*/ 8 h 25"/>
                <a:gd name="T50" fmla="*/ 2 w 26"/>
                <a:gd name="T51" fmla="*/ 8 h 25"/>
                <a:gd name="T52" fmla="*/ 3 w 26"/>
                <a:gd name="T53" fmla="*/ 8 h 25"/>
                <a:gd name="T54" fmla="*/ 5 w 26"/>
                <a:gd name="T55" fmla="*/ 10 h 25"/>
                <a:gd name="T56" fmla="*/ 11 w 26"/>
                <a:gd name="T57" fmla="*/ 10 h 25"/>
                <a:gd name="T58" fmla="*/ 11 w 26"/>
                <a:gd name="T59" fmla="*/ 9 h 25"/>
                <a:gd name="T60" fmla="*/ 8 w 26"/>
                <a:gd name="T61" fmla="*/ 3 h 25"/>
                <a:gd name="T62" fmla="*/ 9 w 26"/>
                <a:gd name="T63" fmla="*/ 2 h 25"/>
                <a:gd name="T64" fmla="*/ 10 w 26"/>
                <a:gd name="T65" fmla="*/ 2 h 25"/>
                <a:gd name="T66" fmla="*/ 11 w 26"/>
                <a:gd name="T67" fmla="*/ 5 h 25"/>
                <a:gd name="T68" fmla="*/ 12 w 26"/>
                <a:gd name="T69" fmla="*/ 6 h 25"/>
                <a:gd name="T70" fmla="*/ 15 w 26"/>
                <a:gd name="T71" fmla="*/ 8 h 25"/>
                <a:gd name="T72" fmla="*/ 22 w 26"/>
                <a:gd name="T73" fmla="*/ 2 h 25"/>
                <a:gd name="T74" fmla="*/ 24 w 26"/>
                <a:gd name="T75" fmla="*/ 0 h 25"/>
                <a:gd name="T76" fmla="*/ 25 w 26"/>
                <a:gd name="T7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6" h="25">
                  <a:moveTo>
                    <a:pt x="13" y="16"/>
                  </a:moveTo>
                  <a:cubicBezTo>
                    <a:pt x="14" y="18"/>
                    <a:pt x="13" y="24"/>
                    <a:pt x="11" y="25"/>
                  </a:cubicBezTo>
                  <a:cubicBezTo>
                    <a:pt x="10" y="25"/>
                    <a:pt x="7" y="25"/>
                    <a:pt x="7" y="24"/>
                  </a:cubicBezTo>
                  <a:cubicBezTo>
                    <a:pt x="7" y="22"/>
                    <a:pt x="8" y="21"/>
                    <a:pt x="9" y="19"/>
                  </a:cubicBezTo>
                  <a:cubicBezTo>
                    <a:pt x="10" y="18"/>
                    <a:pt x="9" y="16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1" y="15"/>
                    <a:pt x="12" y="15"/>
                    <a:pt x="13" y="16"/>
                  </a:cubicBezTo>
                  <a:close/>
                  <a:moveTo>
                    <a:pt x="25" y="0"/>
                  </a:moveTo>
                  <a:cubicBezTo>
                    <a:pt x="25" y="0"/>
                    <a:pt x="26" y="1"/>
                    <a:pt x="26" y="2"/>
                  </a:cubicBezTo>
                  <a:cubicBezTo>
                    <a:pt x="26" y="3"/>
                    <a:pt x="23" y="6"/>
                    <a:pt x="21" y="7"/>
                  </a:cubicBezTo>
                  <a:cubicBezTo>
                    <a:pt x="20" y="8"/>
                    <a:pt x="19" y="8"/>
                    <a:pt x="18" y="9"/>
                  </a:cubicBezTo>
                  <a:cubicBezTo>
                    <a:pt x="19" y="10"/>
                    <a:pt x="20" y="11"/>
                    <a:pt x="22" y="11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3" y="10"/>
                    <a:pt x="23" y="10"/>
                    <a:pt x="23" y="9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3" y="9"/>
                    <a:pt x="23" y="9"/>
                    <a:pt x="24" y="9"/>
                  </a:cubicBezTo>
                  <a:cubicBezTo>
                    <a:pt x="23" y="11"/>
                    <a:pt x="24" y="12"/>
                    <a:pt x="25" y="14"/>
                  </a:cubicBezTo>
                  <a:cubicBezTo>
                    <a:pt x="26" y="14"/>
                    <a:pt x="25" y="15"/>
                    <a:pt x="26" y="15"/>
                  </a:cubicBezTo>
                  <a:cubicBezTo>
                    <a:pt x="26" y="16"/>
                    <a:pt x="26" y="15"/>
                    <a:pt x="26" y="16"/>
                  </a:cubicBezTo>
                  <a:cubicBezTo>
                    <a:pt x="25" y="16"/>
                    <a:pt x="25" y="16"/>
                    <a:pt x="25" y="16"/>
                  </a:cubicBezTo>
                  <a:cubicBezTo>
                    <a:pt x="24" y="16"/>
                    <a:pt x="24" y="16"/>
                    <a:pt x="23" y="16"/>
                  </a:cubicBezTo>
                  <a:cubicBezTo>
                    <a:pt x="23" y="16"/>
                    <a:pt x="22" y="15"/>
                    <a:pt x="22" y="15"/>
                  </a:cubicBezTo>
                  <a:cubicBezTo>
                    <a:pt x="19" y="13"/>
                    <a:pt x="16" y="11"/>
                    <a:pt x="13" y="11"/>
                  </a:cubicBezTo>
                  <a:cubicBezTo>
                    <a:pt x="11" y="12"/>
                    <a:pt x="6" y="14"/>
                    <a:pt x="4" y="13"/>
                  </a:cubicBezTo>
                  <a:cubicBezTo>
                    <a:pt x="2" y="13"/>
                    <a:pt x="0" y="9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3" y="8"/>
                    <a:pt x="3" y="8"/>
                  </a:cubicBezTo>
                  <a:cubicBezTo>
                    <a:pt x="4" y="9"/>
                    <a:pt x="5" y="10"/>
                    <a:pt x="5" y="10"/>
                  </a:cubicBezTo>
                  <a:cubicBezTo>
                    <a:pt x="7" y="10"/>
                    <a:pt x="10" y="10"/>
                    <a:pt x="11" y="1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9" y="6"/>
                    <a:pt x="7" y="6"/>
                    <a:pt x="8" y="3"/>
                  </a:cubicBezTo>
                  <a:cubicBezTo>
                    <a:pt x="8" y="2"/>
                    <a:pt x="9" y="2"/>
                    <a:pt x="9" y="2"/>
                  </a:cubicBezTo>
                  <a:cubicBezTo>
                    <a:pt x="9" y="2"/>
                    <a:pt x="10" y="2"/>
                    <a:pt x="10" y="2"/>
                  </a:cubicBezTo>
                  <a:cubicBezTo>
                    <a:pt x="10" y="3"/>
                    <a:pt x="11" y="4"/>
                    <a:pt x="11" y="5"/>
                  </a:cubicBezTo>
                  <a:cubicBezTo>
                    <a:pt x="12" y="5"/>
                    <a:pt x="12" y="6"/>
                    <a:pt x="12" y="6"/>
                  </a:cubicBezTo>
                  <a:cubicBezTo>
                    <a:pt x="13" y="6"/>
                    <a:pt x="14" y="8"/>
                    <a:pt x="15" y="8"/>
                  </a:cubicBezTo>
                  <a:cubicBezTo>
                    <a:pt x="16" y="8"/>
                    <a:pt x="21" y="4"/>
                    <a:pt x="22" y="2"/>
                  </a:cubicBezTo>
                  <a:cubicBezTo>
                    <a:pt x="23" y="2"/>
                    <a:pt x="23" y="0"/>
                    <a:pt x="24" y="0"/>
                  </a:cubicBezTo>
                  <a:cubicBezTo>
                    <a:pt x="25" y="0"/>
                    <a:pt x="2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5" name="Freeform 46"/>
            <p:cNvSpPr>
              <a:spLocks noEditPoints="1"/>
            </p:cNvSpPr>
            <p:nvPr userDrawn="1"/>
          </p:nvSpPr>
          <p:spPr bwMode="auto">
            <a:xfrm>
              <a:off x="9120267" y="4715161"/>
              <a:ext cx="53975" cy="44450"/>
            </a:xfrm>
            <a:custGeom>
              <a:avLst/>
              <a:gdLst>
                <a:gd name="T0" fmla="*/ 32 w 36"/>
                <a:gd name="T1" fmla="*/ 11 h 30"/>
                <a:gd name="T2" fmla="*/ 36 w 36"/>
                <a:gd name="T3" fmla="*/ 16 h 30"/>
                <a:gd name="T4" fmla="*/ 30 w 36"/>
                <a:gd name="T5" fmla="*/ 16 h 30"/>
                <a:gd name="T6" fmla="*/ 26 w 36"/>
                <a:gd name="T7" fmla="*/ 13 h 30"/>
                <a:gd name="T8" fmla="*/ 27 w 36"/>
                <a:gd name="T9" fmla="*/ 16 h 30"/>
                <a:gd name="T10" fmla="*/ 23 w 36"/>
                <a:gd name="T11" fmla="*/ 22 h 30"/>
                <a:gd name="T12" fmla="*/ 14 w 36"/>
                <a:gd name="T13" fmla="*/ 21 h 30"/>
                <a:gd name="T14" fmla="*/ 14 w 36"/>
                <a:gd name="T15" fmla="*/ 24 h 30"/>
                <a:gd name="T16" fmla="*/ 14 w 36"/>
                <a:gd name="T17" fmla="*/ 30 h 30"/>
                <a:gd name="T18" fmla="*/ 10 w 36"/>
                <a:gd name="T19" fmla="*/ 24 h 30"/>
                <a:gd name="T20" fmla="*/ 1 w 36"/>
                <a:gd name="T21" fmla="*/ 18 h 30"/>
                <a:gd name="T22" fmla="*/ 3 w 36"/>
                <a:gd name="T23" fmla="*/ 19 h 30"/>
                <a:gd name="T24" fmla="*/ 9 w 36"/>
                <a:gd name="T25" fmla="*/ 24 h 30"/>
                <a:gd name="T26" fmla="*/ 9 w 36"/>
                <a:gd name="T27" fmla="*/ 23 h 30"/>
                <a:gd name="T28" fmla="*/ 6 w 36"/>
                <a:gd name="T29" fmla="*/ 20 h 30"/>
                <a:gd name="T30" fmla="*/ 4 w 36"/>
                <a:gd name="T31" fmla="*/ 12 h 30"/>
                <a:gd name="T32" fmla="*/ 8 w 36"/>
                <a:gd name="T33" fmla="*/ 18 h 30"/>
                <a:gd name="T34" fmla="*/ 12 w 36"/>
                <a:gd name="T35" fmla="*/ 20 h 30"/>
                <a:gd name="T36" fmla="*/ 17 w 36"/>
                <a:gd name="T37" fmla="*/ 19 h 30"/>
                <a:gd name="T38" fmla="*/ 14 w 36"/>
                <a:gd name="T39" fmla="*/ 16 h 30"/>
                <a:gd name="T40" fmla="*/ 21 w 36"/>
                <a:gd name="T41" fmla="*/ 20 h 30"/>
                <a:gd name="T42" fmla="*/ 24 w 36"/>
                <a:gd name="T43" fmla="*/ 18 h 30"/>
                <a:gd name="T44" fmla="*/ 14 w 36"/>
                <a:gd name="T45" fmla="*/ 12 h 30"/>
                <a:gd name="T46" fmla="*/ 10 w 36"/>
                <a:gd name="T47" fmla="*/ 14 h 30"/>
                <a:gd name="T48" fmla="*/ 10 w 36"/>
                <a:gd name="T49" fmla="*/ 12 h 30"/>
                <a:gd name="T50" fmla="*/ 14 w 36"/>
                <a:gd name="T51" fmla="*/ 6 h 30"/>
                <a:gd name="T52" fmla="*/ 21 w 36"/>
                <a:gd name="T53" fmla="*/ 10 h 30"/>
                <a:gd name="T54" fmla="*/ 32 w 36"/>
                <a:gd name="T55" fmla="*/ 14 h 30"/>
                <a:gd name="T56" fmla="*/ 32 w 36"/>
                <a:gd name="T57" fmla="*/ 14 h 30"/>
                <a:gd name="T58" fmla="*/ 29 w 36"/>
                <a:gd name="T59" fmla="*/ 6 h 30"/>
                <a:gd name="T60" fmla="*/ 32 w 36"/>
                <a:gd name="T61" fmla="*/ 6 h 30"/>
                <a:gd name="T62" fmla="*/ 34 w 36"/>
                <a:gd name="T63" fmla="*/ 0 h 30"/>
                <a:gd name="T64" fmla="*/ 29 w 36"/>
                <a:gd name="T6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6" h="30">
                  <a:moveTo>
                    <a:pt x="32" y="6"/>
                  </a:moveTo>
                  <a:cubicBezTo>
                    <a:pt x="33" y="8"/>
                    <a:pt x="31" y="10"/>
                    <a:pt x="32" y="11"/>
                  </a:cubicBezTo>
                  <a:cubicBezTo>
                    <a:pt x="32" y="11"/>
                    <a:pt x="32" y="12"/>
                    <a:pt x="32" y="12"/>
                  </a:cubicBezTo>
                  <a:cubicBezTo>
                    <a:pt x="34" y="12"/>
                    <a:pt x="36" y="14"/>
                    <a:pt x="36" y="16"/>
                  </a:cubicBezTo>
                  <a:cubicBezTo>
                    <a:pt x="36" y="17"/>
                    <a:pt x="34" y="19"/>
                    <a:pt x="33" y="19"/>
                  </a:cubicBezTo>
                  <a:cubicBezTo>
                    <a:pt x="32" y="18"/>
                    <a:pt x="30" y="16"/>
                    <a:pt x="30" y="16"/>
                  </a:cubicBezTo>
                  <a:cubicBezTo>
                    <a:pt x="29" y="14"/>
                    <a:pt x="27" y="14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4"/>
                    <a:pt x="27" y="14"/>
                    <a:pt x="27" y="16"/>
                  </a:cubicBezTo>
                  <a:cubicBezTo>
                    <a:pt x="27" y="18"/>
                    <a:pt x="28" y="21"/>
                    <a:pt x="24" y="23"/>
                  </a:cubicBezTo>
                  <a:cubicBezTo>
                    <a:pt x="24" y="22"/>
                    <a:pt x="24" y="22"/>
                    <a:pt x="23" y="22"/>
                  </a:cubicBezTo>
                  <a:cubicBezTo>
                    <a:pt x="22" y="22"/>
                    <a:pt x="21" y="20"/>
                    <a:pt x="20" y="20"/>
                  </a:cubicBezTo>
                  <a:cubicBezTo>
                    <a:pt x="19" y="22"/>
                    <a:pt x="16" y="21"/>
                    <a:pt x="14" y="21"/>
                  </a:cubicBezTo>
                  <a:cubicBezTo>
                    <a:pt x="13" y="21"/>
                    <a:pt x="13" y="22"/>
                    <a:pt x="13" y="22"/>
                  </a:cubicBezTo>
                  <a:cubicBezTo>
                    <a:pt x="14" y="22"/>
                    <a:pt x="14" y="23"/>
                    <a:pt x="14" y="24"/>
                  </a:cubicBezTo>
                  <a:cubicBezTo>
                    <a:pt x="15" y="24"/>
                    <a:pt x="18" y="26"/>
                    <a:pt x="18" y="28"/>
                  </a:cubicBezTo>
                  <a:cubicBezTo>
                    <a:pt x="18" y="29"/>
                    <a:pt x="16" y="30"/>
                    <a:pt x="14" y="30"/>
                  </a:cubicBezTo>
                  <a:cubicBezTo>
                    <a:pt x="14" y="28"/>
                    <a:pt x="13" y="26"/>
                    <a:pt x="11" y="25"/>
                  </a:cubicBezTo>
                  <a:cubicBezTo>
                    <a:pt x="10" y="25"/>
                    <a:pt x="11" y="24"/>
                    <a:pt x="10" y="24"/>
                  </a:cubicBezTo>
                  <a:cubicBezTo>
                    <a:pt x="9" y="25"/>
                    <a:pt x="8" y="26"/>
                    <a:pt x="7" y="26"/>
                  </a:cubicBezTo>
                  <a:cubicBezTo>
                    <a:pt x="3" y="25"/>
                    <a:pt x="0" y="22"/>
                    <a:pt x="1" y="18"/>
                  </a:cubicBezTo>
                  <a:cubicBezTo>
                    <a:pt x="2" y="17"/>
                    <a:pt x="2" y="16"/>
                    <a:pt x="2" y="15"/>
                  </a:cubicBezTo>
                  <a:cubicBezTo>
                    <a:pt x="3" y="16"/>
                    <a:pt x="3" y="18"/>
                    <a:pt x="3" y="19"/>
                  </a:cubicBezTo>
                  <a:cubicBezTo>
                    <a:pt x="3" y="19"/>
                    <a:pt x="3" y="20"/>
                    <a:pt x="4" y="20"/>
                  </a:cubicBezTo>
                  <a:cubicBezTo>
                    <a:pt x="5" y="22"/>
                    <a:pt x="7" y="23"/>
                    <a:pt x="9" y="24"/>
                  </a:cubicBezTo>
                  <a:cubicBezTo>
                    <a:pt x="9" y="24"/>
                    <a:pt x="9" y="24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8" y="22"/>
                    <a:pt x="8" y="21"/>
                  </a:cubicBezTo>
                  <a:cubicBezTo>
                    <a:pt x="8" y="21"/>
                    <a:pt x="7" y="20"/>
                    <a:pt x="6" y="20"/>
                  </a:cubicBezTo>
                  <a:cubicBezTo>
                    <a:pt x="5" y="19"/>
                    <a:pt x="3" y="14"/>
                    <a:pt x="4" y="13"/>
                  </a:cubicBezTo>
                  <a:cubicBezTo>
                    <a:pt x="4" y="13"/>
                    <a:pt x="4" y="12"/>
                    <a:pt x="4" y="12"/>
                  </a:cubicBezTo>
                  <a:cubicBezTo>
                    <a:pt x="5" y="12"/>
                    <a:pt x="5" y="12"/>
                    <a:pt x="5" y="13"/>
                  </a:cubicBezTo>
                  <a:cubicBezTo>
                    <a:pt x="6" y="14"/>
                    <a:pt x="7" y="16"/>
                    <a:pt x="8" y="18"/>
                  </a:cubicBezTo>
                  <a:cubicBezTo>
                    <a:pt x="9" y="18"/>
                    <a:pt x="10" y="19"/>
                    <a:pt x="11" y="20"/>
                  </a:cubicBezTo>
                  <a:cubicBezTo>
                    <a:pt x="11" y="20"/>
                    <a:pt x="11" y="20"/>
                    <a:pt x="12" y="20"/>
                  </a:cubicBezTo>
                  <a:cubicBezTo>
                    <a:pt x="13" y="19"/>
                    <a:pt x="14" y="19"/>
                    <a:pt x="16" y="19"/>
                  </a:cubicBezTo>
                  <a:cubicBezTo>
                    <a:pt x="16" y="19"/>
                    <a:pt x="17" y="19"/>
                    <a:pt x="17" y="19"/>
                  </a:cubicBezTo>
                  <a:cubicBezTo>
                    <a:pt x="17" y="18"/>
                    <a:pt x="15" y="17"/>
                    <a:pt x="15" y="17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6" y="14"/>
                    <a:pt x="17" y="16"/>
                    <a:pt x="19" y="18"/>
                  </a:cubicBezTo>
                  <a:cubicBezTo>
                    <a:pt x="20" y="19"/>
                    <a:pt x="20" y="19"/>
                    <a:pt x="21" y="20"/>
                  </a:cubicBezTo>
                  <a:cubicBezTo>
                    <a:pt x="22" y="20"/>
                    <a:pt x="23" y="21"/>
                    <a:pt x="24" y="20"/>
                  </a:cubicBezTo>
                  <a:cubicBezTo>
                    <a:pt x="24" y="19"/>
                    <a:pt x="24" y="19"/>
                    <a:pt x="24" y="18"/>
                  </a:cubicBezTo>
                  <a:cubicBezTo>
                    <a:pt x="24" y="15"/>
                    <a:pt x="20" y="12"/>
                    <a:pt x="17" y="12"/>
                  </a:cubicBezTo>
                  <a:cubicBezTo>
                    <a:pt x="16" y="11"/>
                    <a:pt x="14" y="10"/>
                    <a:pt x="14" y="12"/>
                  </a:cubicBezTo>
                  <a:cubicBezTo>
                    <a:pt x="14" y="12"/>
                    <a:pt x="13" y="14"/>
                    <a:pt x="13" y="14"/>
                  </a:cubicBezTo>
                  <a:cubicBezTo>
                    <a:pt x="12" y="14"/>
                    <a:pt x="11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2"/>
                  </a:cubicBezTo>
                  <a:cubicBezTo>
                    <a:pt x="10" y="12"/>
                    <a:pt x="9" y="12"/>
                    <a:pt x="9" y="11"/>
                  </a:cubicBezTo>
                  <a:cubicBezTo>
                    <a:pt x="9" y="10"/>
                    <a:pt x="13" y="6"/>
                    <a:pt x="14" y="6"/>
                  </a:cubicBezTo>
                  <a:cubicBezTo>
                    <a:pt x="16" y="8"/>
                    <a:pt x="17" y="8"/>
                    <a:pt x="19" y="9"/>
                  </a:cubicBezTo>
                  <a:cubicBezTo>
                    <a:pt x="20" y="9"/>
                    <a:pt x="21" y="10"/>
                    <a:pt x="21" y="10"/>
                  </a:cubicBezTo>
                  <a:cubicBezTo>
                    <a:pt x="23" y="11"/>
                    <a:pt x="24" y="11"/>
                    <a:pt x="26" y="12"/>
                  </a:cubicBezTo>
                  <a:cubicBezTo>
                    <a:pt x="28" y="12"/>
                    <a:pt x="30" y="14"/>
                    <a:pt x="32" y="14"/>
                  </a:cubicBezTo>
                  <a:cubicBezTo>
                    <a:pt x="32" y="14"/>
                    <a:pt x="32" y="14"/>
                    <a:pt x="32" y="14"/>
                  </a:cubicBezTo>
                  <a:cubicBezTo>
                    <a:pt x="32" y="14"/>
                    <a:pt x="32" y="14"/>
                    <a:pt x="32" y="14"/>
                  </a:cubicBezTo>
                  <a:cubicBezTo>
                    <a:pt x="30" y="13"/>
                    <a:pt x="27" y="12"/>
                    <a:pt x="28" y="10"/>
                  </a:cubicBezTo>
                  <a:cubicBezTo>
                    <a:pt x="28" y="8"/>
                    <a:pt x="30" y="8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1" y="6"/>
                    <a:pt x="31" y="6"/>
                    <a:pt x="32" y="6"/>
                  </a:cubicBezTo>
                  <a:close/>
                  <a:moveTo>
                    <a:pt x="34" y="0"/>
                  </a:moveTo>
                  <a:cubicBezTo>
                    <a:pt x="34" y="0"/>
                    <a:pt x="34" y="0"/>
                    <a:pt x="34" y="0"/>
                  </a:cubicBezTo>
                  <a:cubicBezTo>
                    <a:pt x="33" y="2"/>
                    <a:pt x="29" y="6"/>
                    <a:pt x="26" y="6"/>
                  </a:cubicBezTo>
                  <a:cubicBezTo>
                    <a:pt x="25" y="4"/>
                    <a:pt x="27" y="2"/>
                    <a:pt x="29" y="0"/>
                  </a:cubicBezTo>
                  <a:cubicBezTo>
                    <a:pt x="30" y="1"/>
                    <a:pt x="32" y="0"/>
                    <a:pt x="3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6" name="Freeform 47"/>
            <p:cNvSpPr>
              <a:spLocks noEditPoints="1"/>
            </p:cNvSpPr>
            <p:nvPr userDrawn="1"/>
          </p:nvSpPr>
          <p:spPr bwMode="auto">
            <a:xfrm>
              <a:off x="9037717" y="4621498"/>
              <a:ext cx="53975" cy="46038"/>
            </a:xfrm>
            <a:custGeom>
              <a:avLst/>
              <a:gdLst>
                <a:gd name="T0" fmla="*/ 13 w 36"/>
                <a:gd name="T1" fmla="*/ 14 h 30"/>
                <a:gd name="T2" fmla="*/ 10 w 36"/>
                <a:gd name="T3" fmla="*/ 17 h 30"/>
                <a:gd name="T4" fmla="*/ 10 w 36"/>
                <a:gd name="T5" fmla="*/ 17 h 30"/>
                <a:gd name="T6" fmla="*/ 13 w 36"/>
                <a:gd name="T7" fmla="*/ 14 h 30"/>
                <a:gd name="T8" fmla="*/ 13 w 36"/>
                <a:gd name="T9" fmla="*/ 14 h 30"/>
                <a:gd name="T10" fmla="*/ 26 w 36"/>
                <a:gd name="T11" fmla="*/ 1 h 30"/>
                <a:gd name="T12" fmla="*/ 27 w 36"/>
                <a:gd name="T13" fmla="*/ 1 h 30"/>
                <a:gd name="T14" fmla="*/ 25 w 36"/>
                <a:gd name="T15" fmla="*/ 7 h 30"/>
                <a:gd name="T16" fmla="*/ 22 w 36"/>
                <a:gd name="T17" fmla="*/ 10 h 30"/>
                <a:gd name="T18" fmla="*/ 22 w 36"/>
                <a:gd name="T19" fmla="*/ 11 h 30"/>
                <a:gd name="T20" fmla="*/ 25 w 36"/>
                <a:gd name="T21" fmla="*/ 11 h 30"/>
                <a:gd name="T22" fmla="*/ 26 w 36"/>
                <a:gd name="T23" fmla="*/ 10 h 30"/>
                <a:gd name="T24" fmla="*/ 29 w 36"/>
                <a:gd name="T25" fmla="*/ 13 h 30"/>
                <a:gd name="T26" fmla="*/ 28 w 36"/>
                <a:gd name="T27" fmla="*/ 14 h 30"/>
                <a:gd name="T28" fmla="*/ 21 w 36"/>
                <a:gd name="T29" fmla="*/ 14 h 30"/>
                <a:gd name="T30" fmla="*/ 19 w 36"/>
                <a:gd name="T31" fmla="*/ 13 h 30"/>
                <a:gd name="T32" fmla="*/ 16 w 36"/>
                <a:gd name="T33" fmla="*/ 18 h 30"/>
                <a:gd name="T34" fmla="*/ 16 w 36"/>
                <a:gd name="T35" fmla="*/ 18 h 30"/>
                <a:gd name="T36" fmla="*/ 21 w 36"/>
                <a:gd name="T37" fmla="*/ 20 h 30"/>
                <a:gd name="T38" fmla="*/ 20 w 36"/>
                <a:gd name="T39" fmla="*/ 24 h 30"/>
                <a:gd name="T40" fmla="*/ 20 w 36"/>
                <a:gd name="T41" fmla="*/ 27 h 30"/>
                <a:gd name="T42" fmla="*/ 14 w 36"/>
                <a:gd name="T43" fmla="*/ 27 h 30"/>
                <a:gd name="T44" fmla="*/ 15 w 36"/>
                <a:gd name="T45" fmla="*/ 21 h 30"/>
                <a:gd name="T46" fmla="*/ 14 w 36"/>
                <a:gd name="T47" fmla="*/ 21 h 30"/>
                <a:gd name="T48" fmla="*/ 9 w 36"/>
                <a:gd name="T49" fmla="*/ 28 h 30"/>
                <a:gd name="T50" fmla="*/ 9 w 36"/>
                <a:gd name="T51" fmla="*/ 28 h 30"/>
                <a:gd name="T52" fmla="*/ 9 w 36"/>
                <a:gd name="T53" fmla="*/ 22 h 30"/>
                <a:gd name="T54" fmla="*/ 11 w 36"/>
                <a:gd name="T55" fmla="*/ 20 h 30"/>
                <a:gd name="T56" fmla="*/ 8 w 36"/>
                <a:gd name="T57" fmla="*/ 20 h 30"/>
                <a:gd name="T58" fmla="*/ 6 w 36"/>
                <a:gd name="T59" fmla="*/ 21 h 30"/>
                <a:gd name="T60" fmla="*/ 1 w 36"/>
                <a:gd name="T61" fmla="*/ 23 h 30"/>
                <a:gd name="T62" fmla="*/ 0 w 36"/>
                <a:gd name="T63" fmla="*/ 22 h 30"/>
                <a:gd name="T64" fmla="*/ 1 w 36"/>
                <a:gd name="T65" fmla="*/ 19 h 30"/>
                <a:gd name="T66" fmla="*/ 3 w 36"/>
                <a:gd name="T67" fmla="*/ 15 h 30"/>
                <a:gd name="T68" fmla="*/ 13 w 36"/>
                <a:gd name="T69" fmla="*/ 13 h 30"/>
                <a:gd name="T70" fmla="*/ 16 w 36"/>
                <a:gd name="T71" fmla="*/ 14 h 30"/>
                <a:gd name="T72" fmla="*/ 16 w 36"/>
                <a:gd name="T73" fmla="*/ 14 h 30"/>
                <a:gd name="T74" fmla="*/ 16 w 36"/>
                <a:gd name="T75" fmla="*/ 13 h 30"/>
                <a:gd name="T76" fmla="*/ 15 w 36"/>
                <a:gd name="T77" fmla="*/ 13 h 30"/>
                <a:gd name="T78" fmla="*/ 13 w 36"/>
                <a:gd name="T79" fmla="*/ 8 h 30"/>
                <a:gd name="T80" fmla="*/ 13 w 36"/>
                <a:gd name="T81" fmla="*/ 8 h 30"/>
                <a:gd name="T82" fmla="*/ 18 w 36"/>
                <a:gd name="T83" fmla="*/ 11 h 30"/>
                <a:gd name="T84" fmla="*/ 20 w 36"/>
                <a:gd name="T85" fmla="*/ 9 h 30"/>
                <a:gd name="T86" fmla="*/ 21 w 36"/>
                <a:gd name="T87" fmla="*/ 7 h 30"/>
                <a:gd name="T88" fmla="*/ 24 w 36"/>
                <a:gd name="T89" fmla="*/ 4 h 30"/>
                <a:gd name="T90" fmla="*/ 26 w 36"/>
                <a:gd name="T91" fmla="*/ 1 h 30"/>
                <a:gd name="T92" fmla="*/ 26 w 36"/>
                <a:gd name="T93" fmla="*/ 1 h 30"/>
                <a:gd name="T94" fmla="*/ 31 w 36"/>
                <a:gd name="T95" fmla="*/ 3 h 30"/>
                <a:gd name="T96" fmla="*/ 35 w 36"/>
                <a:gd name="T97" fmla="*/ 7 h 30"/>
                <a:gd name="T98" fmla="*/ 36 w 36"/>
                <a:gd name="T99" fmla="*/ 9 h 30"/>
                <a:gd name="T100" fmla="*/ 31 w 36"/>
                <a:gd name="T101" fmla="*/ 10 h 30"/>
                <a:gd name="T102" fmla="*/ 31 w 36"/>
                <a:gd name="T103" fmla="*/ 8 h 30"/>
                <a:gd name="T104" fmla="*/ 30 w 36"/>
                <a:gd name="T105" fmla="*/ 8 h 30"/>
                <a:gd name="T106" fmla="*/ 31 w 36"/>
                <a:gd name="T107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6" h="30">
                  <a:moveTo>
                    <a:pt x="13" y="14"/>
                  </a:moveTo>
                  <a:cubicBezTo>
                    <a:pt x="13" y="14"/>
                    <a:pt x="10" y="16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3" y="19"/>
                    <a:pt x="14" y="17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lose/>
                  <a:moveTo>
                    <a:pt x="26" y="1"/>
                  </a:moveTo>
                  <a:cubicBezTo>
                    <a:pt x="26" y="1"/>
                    <a:pt x="26" y="1"/>
                    <a:pt x="27" y="1"/>
                  </a:cubicBezTo>
                  <a:cubicBezTo>
                    <a:pt x="27" y="2"/>
                    <a:pt x="25" y="6"/>
                    <a:pt x="25" y="7"/>
                  </a:cubicBezTo>
                  <a:cubicBezTo>
                    <a:pt x="24" y="8"/>
                    <a:pt x="22" y="10"/>
                    <a:pt x="22" y="10"/>
                  </a:cubicBezTo>
                  <a:cubicBezTo>
                    <a:pt x="22" y="10"/>
                    <a:pt x="22" y="10"/>
                    <a:pt x="22" y="11"/>
                  </a:cubicBezTo>
                  <a:cubicBezTo>
                    <a:pt x="23" y="12"/>
                    <a:pt x="25" y="12"/>
                    <a:pt x="25" y="11"/>
                  </a:cubicBezTo>
                  <a:cubicBezTo>
                    <a:pt x="26" y="10"/>
                    <a:pt x="25" y="10"/>
                    <a:pt x="26" y="10"/>
                  </a:cubicBezTo>
                  <a:cubicBezTo>
                    <a:pt x="27" y="10"/>
                    <a:pt x="29" y="12"/>
                    <a:pt x="29" y="13"/>
                  </a:cubicBezTo>
                  <a:cubicBezTo>
                    <a:pt x="29" y="13"/>
                    <a:pt x="29" y="14"/>
                    <a:pt x="28" y="14"/>
                  </a:cubicBezTo>
                  <a:cubicBezTo>
                    <a:pt x="25" y="13"/>
                    <a:pt x="23" y="14"/>
                    <a:pt x="21" y="14"/>
                  </a:cubicBezTo>
                  <a:cubicBezTo>
                    <a:pt x="20" y="14"/>
                    <a:pt x="20" y="13"/>
                    <a:pt x="19" y="13"/>
                  </a:cubicBezTo>
                  <a:cubicBezTo>
                    <a:pt x="18" y="14"/>
                    <a:pt x="16" y="17"/>
                    <a:pt x="16" y="18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18" y="19"/>
                    <a:pt x="19" y="17"/>
                    <a:pt x="21" y="20"/>
                  </a:cubicBezTo>
                  <a:cubicBezTo>
                    <a:pt x="21" y="22"/>
                    <a:pt x="20" y="22"/>
                    <a:pt x="20" y="24"/>
                  </a:cubicBezTo>
                  <a:cubicBezTo>
                    <a:pt x="19" y="25"/>
                    <a:pt x="20" y="26"/>
                    <a:pt x="20" y="27"/>
                  </a:cubicBezTo>
                  <a:cubicBezTo>
                    <a:pt x="19" y="30"/>
                    <a:pt x="15" y="29"/>
                    <a:pt x="14" y="27"/>
                  </a:cubicBezTo>
                  <a:cubicBezTo>
                    <a:pt x="13" y="26"/>
                    <a:pt x="15" y="22"/>
                    <a:pt x="15" y="21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1" y="22"/>
                    <a:pt x="11" y="26"/>
                    <a:pt x="9" y="28"/>
                  </a:cubicBezTo>
                  <a:cubicBezTo>
                    <a:pt x="9" y="28"/>
                    <a:pt x="9" y="28"/>
                    <a:pt x="9" y="28"/>
                  </a:cubicBezTo>
                  <a:cubicBezTo>
                    <a:pt x="8" y="27"/>
                    <a:pt x="9" y="24"/>
                    <a:pt x="9" y="22"/>
                  </a:cubicBezTo>
                  <a:cubicBezTo>
                    <a:pt x="10" y="22"/>
                    <a:pt x="11" y="21"/>
                    <a:pt x="11" y="20"/>
                  </a:cubicBezTo>
                  <a:cubicBezTo>
                    <a:pt x="10" y="20"/>
                    <a:pt x="9" y="19"/>
                    <a:pt x="8" y="20"/>
                  </a:cubicBezTo>
                  <a:cubicBezTo>
                    <a:pt x="7" y="20"/>
                    <a:pt x="7" y="21"/>
                    <a:pt x="6" y="21"/>
                  </a:cubicBezTo>
                  <a:cubicBezTo>
                    <a:pt x="5" y="22"/>
                    <a:pt x="3" y="23"/>
                    <a:pt x="1" y="23"/>
                  </a:cubicBezTo>
                  <a:cubicBezTo>
                    <a:pt x="1" y="23"/>
                    <a:pt x="1" y="22"/>
                    <a:pt x="0" y="22"/>
                  </a:cubicBezTo>
                  <a:cubicBezTo>
                    <a:pt x="1" y="20"/>
                    <a:pt x="1" y="20"/>
                    <a:pt x="1" y="19"/>
                  </a:cubicBezTo>
                  <a:cubicBezTo>
                    <a:pt x="1" y="18"/>
                    <a:pt x="3" y="17"/>
                    <a:pt x="3" y="15"/>
                  </a:cubicBezTo>
                  <a:cubicBezTo>
                    <a:pt x="7" y="15"/>
                    <a:pt x="9" y="13"/>
                    <a:pt x="13" y="13"/>
                  </a:cubicBezTo>
                  <a:cubicBezTo>
                    <a:pt x="14" y="13"/>
                    <a:pt x="15" y="15"/>
                    <a:pt x="16" y="14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16" y="14"/>
                    <a:pt x="16" y="14"/>
                    <a:pt x="16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2" y="12"/>
                    <a:pt x="12" y="10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4" y="10"/>
                    <a:pt x="17" y="11"/>
                    <a:pt x="18" y="11"/>
                  </a:cubicBezTo>
                  <a:cubicBezTo>
                    <a:pt x="19" y="10"/>
                    <a:pt x="19" y="10"/>
                    <a:pt x="20" y="9"/>
                  </a:cubicBezTo>
                  <a:cubicBezTo>
                    <a:pt x="20" y="8"/>
                    <a:pt x="21" y="8"/>
                    <a:pt x="21" y="7"/>
                  </a:cubicBezTo>
                  <a:cubicBezTo>
                    <a:pt x="22" y="6"/>
                    <a:pt x="23" y="5"/>
                    <a:pt x="24" y="4"/>
                  </a:cubicBezTo>
                  <a:cubicBezTo>
                    <a:pt x="24" y="4"/>
                    <a:pt x="25" y="1"/>
                    <a:pt x="26" y="1"/>
                  </a:cubicBezTo>
                  <a:cubicBezTo>
                    <a:pt x="25" y="0"/>
                    <a:pt x="26" y="1"/>
                    <a:pt x="26" y="1"/>
                  </a:cubicBezTo>
                  <a:close/>
                  <a:moveTo>
                    <a:pt x="31" y="3"/>
                  </a:moveTo>
                  <a:cubicBezTo>
                    <a:pt x="32" y="4"/>
                    <a:pt x="34" y="5"/>
                    <a:pt x="35" y="7"/>
                  </a:cubicBezTo>
                  <a:cubicBezTo>
                    <a:pt x="35" y="8"/>
                    <a:pt x="36" y="9"/>
                    <a:pt x="36" y="9"/>
                  </a:cubicBezTo>
                  <a:cubicBezTo>
                    <a:pt x="35" y="12"/>
                    <a:pt x="32" y="12"/>
                    <a:pt x="31" y="10"/>
                  </a:cubicBezTo>
                  <a:cubicBezTo>
                    <a:pt x="31" y="10"/>
                    <a:pt x="31" y="9"/>
                    <a:pt x="3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31" y="6"/>
                    <a:pt x="29" y="4"/>
                    <a:pt x="3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7" name="Freeform 48"/>
            <p:cNvSpPr>
              <a:spLocks noEditPoints="1"/>
            </p:cNvSpPr>
            <p:nvPr userDrawn="1"/>
          </p:nvSpPr>
          <p:spPr bwMode="auto">
            <a:xfrm>
              <a:off x="8913891" y="4588168"/>
              <a:ext cx="36513" cy="52388"/>
            </a:xfrm>
            <a:custGeom>
              <a:avLst/>
              <a:gdLst>
                <a:gd name="T0" fmla="*/ 14 w 24"/>
                <a:gd name="T1" fmla="*/ 5 h 34"/>
                <a:gd name="T2" fmla="*/ 14 w 24"/>
                <a:gd name="T3" fmla="*/ 5 h 34"/>
                <a:gd name="T4" fmla="*/ 14 w 24"/>
                <a:gd name="T5" fmla="*/ 5 h 34"/>
                <a:gd name="T6" fmla="*/ 14 w 24"/>
                <a:gd name="T7" fmla="*/ 4 h 34"/>
                <a:gd name="T8" fmla="*/ 14 w 24"/>
                <a:gd name="T9" fmla="*/ 4 h 34"/>
                <a:gd name="T10" fmla="*/ 14 w 24"/>
                <a:gd name="T11" fmla="*/ 4 h 34"/>
                <a:gd name="T12" fmla="*/ 14 w 24"/>
                <a:gd name="T13" fmla="*/ 4 h 34"/>
                <a:gd name="T14" fmla="*/ 20 w 24"/>
                <a:gd name="T15" fmla="*/ 2 h 34"/>
                <a:gd name="T16" fmla="*/ 14 w 24"/>
                <a:gd name="T17" fmla="*/ 7 h 34"/>
                <a:gd name="T18" fmla="*/ 22 w 24"/>
                <a:gd name="T19" fmla="*/ 15 h 34"/>
                <a:gd name="T20" fmla="*/ 16 w 24"/>
                <a:gd name="T21" fmla="*/ 18 h 34"/>
                <a:gd name="T22" fmla="*/ 15 w 24"/>
                <a:gd name="T23" fmla="*/ 23 h 34"/>
                <a:gd name="T24" fmla="*/ 17 w 24"/>
                <a:gd name="T25" fmla="*/ 22 h 34"/>
                <a:gd name="T26" fmla="*/ 24 w 24"/>
                <a:gd name="T27" fmla="*/ 24 h 34"/>
                <a:gd name="T28" fmla="*/ 18 w 24"/>
                <a:gd name="T29" fmla="*/ 26 h 34"/>
                <a:gd name="T30" fmla="*/ 9 w 24"/>
                <a:gd name="T31" fmla="*/ 32 h 34"/>
                <a:gd name="T32" fmla="*/ 16 w 24"/>
                <a:gd name="T33" fmla="*/ 27 h 34"/>
                <a:gd name="T34" fmla="*/ 10 w 24"/>
                <a:gd name="T35" fmla="*/ 29 h 34"/>
                <a:gd name="T36" fmla="*/ 7 w 24"/>
                <a:gd name="T37" fmla="*/ 28 h 34"/>
                <a:gd name="T38" fmla="*/ 14 w 24"/>
                <a:gd name="T39" fmla="*/ 25 h 34"/>
                <a:gd name="T40" fmla="*/ 13 w 24"/>
                <a:gd name="T41" fmla="*/ 24 h 34"/>
                <a:gd name="T42" fmla="*/ 14 w 24"/>
                <a:gd name="T43" fmla="*/ 19 h 34"/>
                <a:gd name="T44" fmla="*/ 9 w 24"/>
                <a:gd name="T45" fmla="*/ 22 h 34"/>
                <a:gd name="T46" fmla="*/ 9 w 24"/>
                <a:gd name="T47" fmla="*/ 20 h 34"/>
                <a:gd name="T48" fmla="*/ 17 w 24"/>
                <a:gd name="T49" fmla="*/ 16 h 34"/>
                <a:gd name="T50" fmla="*/ 14 w 24"/>
                <a:gd name="T51" fmla="*/ 10 h 34"/>
                <a:gd name="T52" fmla="*/ 7 w 24"/>
                <a:gd name="T53" fmla="*/ 17 h 34"/>
                <a:gd name="T54" fmla="*/ 4 w 24"/>
                <a:gd name="T55" fmla="*/ 26 h 34"/>
                <a:gd name="T56" fmla="*/ 2 w 24"/>
                <a:gd name="T57" fmla="*/ 19 h 34"/>
                <a:gd name="T58" fmla="*/ 6 w 24"/>
                <a:gd name="T59" fmla="*/ 12 h 34"/>
                <a:gd name="T60" fmla="*/ 12 w 24"/>
                <a:gd name="T61" fmla="*/ 7 h 34"/>
                <a:gd name="T62" fmla="*/ 8 w 24"/>
                <a:gd name="T63" fmla="*/ 6 h 34"/>
                <a:gd name="T64" fmla="*/ 1 w 24"/>
                <a:gd name="T65" fmla="*/ 3 h 34"/>
                <a:gd name="T66" fmla="*/ 4 w 24"/>
                <a:gd name="T67" fmla="*/ 7 h 34"/>
                <a:gd name="T68" fmla="*/ 0 w 24"/>
                <a:gd name="T69" fmla="*/ 5 h 34"/>
                <a:gd name="T70" fmla="*/ 1 w 24"/>
                <a:gd name="T71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4" h="34">
                  <a:moveTo>
                    <a:pt x="14" y="5"/>
                  </a:move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lose/>
                  <a:moveTo>
                    <a:pt x="14" y="4"/>
                  </a:move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lose/>
                  <a:moveTo>
                    <a:pt x="16" y="1"/>
                  </a:moveTo>
                  <a:cubicBezTo>
                    <a:pt x="17" y="0"/>
                    <a:pt x="19" y="1"/>
                    <a:pt x="20" y="2"/>
                  </a:cubicBezTo>
                  <a:cubicBezTo>
                    <a:pt x="20" y="2"/>
                    <a:pt x="21" y="2"/>
                    <a:pt x="20" y="2"/>
                  </a:cubicBezTo>
                  <a:cubicBezTo>
                    <a:pt x="20" y="4"/>
                    <a:pt x="16" y="5"/>
                    <a:pt x="14" y="7"/>
                  </a:cubicBezTo>
                  <a:cubicBezTo>
                    <a:pt x="15" y="8"/>
                    <a:pt x="16" y="7"/>
                    <a:pt x="18" y="8"/>
                  </a:cubicBezTo>
                  <a:cubicBezTo>
                    <a:pt x="20" y="8"/>
                    <a:pt x="24" y="12"/>
                    <a:pt x="22" y="15"/>
                  </a:cubicBezTo>
                  <a:cubicBezTo>
                    <a:pt x="21" y="16"/>
                    <a:pt x="20" y="16"/>
                    <a:pt x="19" y="16"/>
                  </a:cubicBezTo>
                  <a:cubicBezTo>
                    <a:pt x="18" y="17"/>
                    <a:pt x="17" y="16"/>
                    <a:pt x="16" y="18"/>
                  </a:cubicBezTo>
                  <a:cubicBezTo>
                    <a:pt x="16" y="18"/>
                    <a:pt x="16" y="19"/>
                    <a:pt x="17" y="20"/>
                  </a:cubicBezTo>
                  <a:cubicBezTo>
                    <a:pt x="16" y="21"/>
                    <a:pt x="16" y="22"/>
                    <a:pt x="15" y="23"/>
                  </a:cubicBezTo>
                  <a:cubicBezTo>
                    <a:pt x="16" y="24"/>
                    <a:pt x="16" y="24"/>
                    <a:pt x="17" y="24"/>
                  </a:cubicBezTo>
                  <a:cubicBezTo>
                    <a:pt x="17" y="23"/>
                    <a:pt x="17" y="23"/>
                    <a:pt x="17" y="22"/>
                  </a:cubicBezTo>
                  <a:cubicBezTo>
                    <a:pt x="18" y="22"/>
                    <a:pt x="21" y="22"/>
                    <a:pt x="22" y="22"/>
                  </a:cubicBezTo>
                  <a:cubicBezTo>
                    <a:pt x="23" y="22"/>
                    <a:pt x="23" y="24"/>
                    <a:pt x="24" y="24"/>
                  </a:cubicBezTo>
                  <a:cubicBezTo>
                    <a:pt x="23" y="25"/>
                    <a:pt x="23" y="25"/>
                    <a:pt x="23" y="26"/>
                  </a:cubicBezTo>
                  <a:cubicBezTo>
                    <a:pt x="21" y="27"/>
                    <a:pt x="20" y="24"/>
                    <a:pt x="18" y="26"/>
                  </a:cubicBezTo>
                  <a:cubicBezTo>
                    <a:pt x="17" y="27"/>
                    <a:pt x="19" y="29"/>
                    <a:pt x="19" y="31"/>
                  </a:cubicBezTo>
                  <a:cubicBezTo>
                    <a:pt x="18" y="34"/>
                    <a:pt x="11" y="34"/>
                    <a:pt x="9" y="32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2" y="30"/>
                    <a:pt x="16" y="30"/>
                    <a:pt x="16" y="27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4" y="27"/>
                    <a:pt x="12" y="29"/>
                    <a:pt x="10" y="29"/>
                  </a:cubicBezTo>
                  <a:cubicBezTo>
                    <a:pt x="10" y="29"/>
                    <a:pt x="8" y="29"/>
                    <a:pt x="8" y="29"/>
                  </a:cubicBezTo>
                  <a:cubicBezTo>
                    <a:pt x="8" y="28"/>
                    <a:pt x="7" y="28"/>
                    <a:pt x="7" y="28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9" y="27"/>
                    <a:pt x="14" y="26"/>
                    <a:pt x="14" y="25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3" y="24"/>
                    <a:pt x="13" y="24"/>
                  </a:cubicBezTo>
                  <a:cubicBezTo>
                    <a:pt x="13" y="23"/>
                    <a:pt x="13" y="22"/>
                    <a:pt x="13" y="22"/>
                  </a:cubicBezTo>
                  <a:cubicBezTo>
                    <a:pt x="13" y="21"/>
                    <a:pt x="14" y="20"/>
                    <a:pt x="14" y="19"/>
                  </a:cubicBezTo>
                  <a:cubicBezTo>
                    <a:pt x="14" y="19"/>
                    <a:pt x="14" y="19"/>
                    <a:pt x="13" y="19"/>
                  </a:cubicBezTo>
                  <a:cubicBezTo>
                    <a:pt x="12" y="18"/>
                    <a:pt x="10" y="21"/>
                    <a:pt x="9" y="22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9" y="22"/>
                    <a:pt x="9" y="21"/>
                    <a:pt x="9" y="20"/>
                  </a:cubicBezTo>
                  <a:cubicBezTo>
                    <a:pt x="9" y="18"/>
                    <a:pt x="12" y="16"/>
                    <a:pt x="14" y="17"/>
                  </a:cubicBezTo>
                  <a:cubicBezTo>
                    <a:pt x="15" y="17"/>
                    <a:pt x="16" y="16"/>
                    <a:pt x="17" y="16"/>
                  </a:cubicBezTo>
                  <a:cubicBezTo>
                    <a:pt x="17" y="15"/>
                    <a:pt x="18" y="14"/>
                    <a:pt x="18" y="14"/>
                  </a:cubicBezTo>
                  <a:cubicBezTo>
                    <a:pt x="19" y="11"/>
                    <a:pt x="16" y="10"/>
                    <a:pt x="14" y="10"/>
                  </a:cubicBezTo>
                  <a:cubicBezTo>
                    <a:pt x="12" y="10"/>
                    <a:pt x="10" y="12"/>
                    <a:pt x="10" y="13"/>
                  </a:cubicBezTo>
                  <a:cubicBezTo>
                    <a:pt x="9" y="14"/>
                    <a:pt x="8" y="16"/>
                    <a:pt x="7" y="17"/>
                  </a:cubicBezTo>
                  <a:cubicBezTo>
                    <a:pt x="6" y="18"/>
                    <a:pt x="6" y="19"/>
                    <a:pt x="5" y="20"/>
                  </a:cubicBezTo>
                  <a:cubicBezTo>
                    <a:pt x="4" y="22"/>
                    <a:pt x="5" y="24"/>
                    <a:pt x="4" y="26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1" y="20"/>
                    <a:pt x="2" y="19"/>
                  </a:cubicBezTo>
                  <a:cubicBezTo>
                    <a:pt x="2" y="18"/>
                    <a:pt x="3" y="17"/>
                    <a:pt x="3" y="16"/>
                  </a:cubicBezTo>
                  <a:cubicBezTo>
                    <a:pt x="4" y="15"/>
                    <a:pt x="5" y="14"/>
                    <a:pt x="6" y="12"/>
                  </a:cubicBezTo>
                  <a:cubicBezTo>
                    <a:pt x="8" y="11"/>
                    <a:pt x="11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0" y="7"/>
                    <a:pt x="8" y="7"/>
                    <a:pt x="8" y="6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12" y="4"/>
                    <a:pt x="14" y="2"/>
                    <a:pt x="16" y="1"/>
                  </a:cubicBezTo>
                  <a:close/>
                  <a:moveTo>
                    <a:pt x="1" y="3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2" y="4"/>
                    <a:pt x="4" y="7"/>
                    <a:pt x="4" y="7"/>
                  </a:cubicBezTo>
                  <a:cubicBezTo>
                    <a:pt x="4" y="9"/>
                    <a:pt x="5" y="9"/>
                    <a:pt x="4" y="10"/>
                  </a:cubicBezTo>
                  <a:cubicBezTo>
                    <a:pt x="1" y="10"/>
                    <a:pt x="0" y="9"/>
                    <a:pt x="0" y="5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8" name="Freeform 49"/>
            <p:cNvSpPr>
              <a:spLocks noEditPoints="1"/>
            </p:cNvSpPr>
            <p:nvPr userDrawn="1"/>
          </p:nvSpPr>
          <p:spPr bwMode="auto">
            <a:xfrm>
              <a:off x="8971042" y="4589759"/>
              <a:ext cx="50800" cy="52388"/>
            </a:xfrm>
            <a:custGeom>
              <a:avLst/>
              <a:gdLst>
                <a:gd name="T0" fmla="*/ 17 w 34"/>
                <a:gd name="T1" fmla="*/ 16 h 34"/>
                <a:gd name="T2" fmla="*/ 20 w 34"/>
                <a:gd name="T3" fmla="*/ 27 h 34"/>
                <a:gd name="T4" fmla="*/ 18 w 34"/>
                <a:gd name="T5" fmla="*/ 21 h 34"/>
                <a:gd name="T6" fmla="*/ 20 w 34"/>
                <a:gd name="T7" fmla="*/ 21 h 34"/>
                <a:gd name="T8" fmla="*/ 25 w 34"/>
                <a:gd name="T9" fmla="*/ 18 h 34"/>
                <a:gd name="T10" fmla="*/ 22 w 34"/>
                <a:gd name="T11" fmla="*/ 20 h 34"/>
                <a:gd name="T12" fmla="*/ 21 w 34"/>
                <a:gd name="T13" fmla="*/ 14 h 34"/>
                <a:gd name="T14" fmla="*/ 28 w 34"/>
                <a:gd name="T15" fmla="*/ 6 h 34"/>
                <a:gd name="T16" fmla="*/ 26 w 34"/>
                <a:gd name="T17" fmla="*/ 10 h 34"/>
                <a:gd name="T18" fmla="*/ 28 w 34"/>
                <a:gd name="T19" fmla="*/ 6 h 34"/>
                <a:gd name="T20" fmla="*/ 26 w 34"/>
                <a:gd name="T21" fmla="*/ 0 h 34"/>
                <a:gd name="T22" fmla="*/ 28 w 34"/>
                <a:gd name="T23" fmla="*/ 5 h 34"/>
                <a:gd name="T24" fmla="*/ 34 w 34"/>
                <a:gd name="T25" fmla="*/ 9 h 34"/>
                <a:gd name="T26" fmla="*/ 28 w 34"/>
                <a:gd name="T27" fmla="*/ 13 h 34"/>
                <a:gd name="T28" fmla="*/ 28 w 34"/>
                <a:gd name="T29" fmla="*/ 17 h 34"/>
                <a:gd name="T30" fmla="*/ 27 w 34"/>
                <a:gd name="T31" fmla="*/ 25 h 34"/>
                <a:gd name="T32" fmla="*/ 32 w 34"/>
                <a:gd name="T33" fmla="*/ 31 h 34"/>
                <a:gd name="T34" fmla="*/ 26 w 34"/>
                <a:gd name="T35" fmla="*/ 30 h 34"/>
                <a:gd name="T36" fmla="*/ 22 w 34"/>
                <a:gd name="T37" fmla="*/ 30 h 34"/>
                <a:gd name="T38" fmla="*/ 15 w 34"/>
                <a:gd name="T39" fmla="*/ 29 h 34"/>
                <a:gd name="T40" fmla="*/ 13 w 34"/>
                <a:gd name="T41" fmla="*/ 26 h 34"/>
                <a:gd name="T42" fmla="*/ 13 w 34"/>
                <a:gd name="T43" fmla="*/ 31 h 34"/>
                <a:gd name="T44" fmla="*/ 10 w 34"/>
                <a:gd name="T45" fmla="*/ 27 h 34"/>
                <a:gd name="T46" fmla="*/ 8 w 34"/>
                <a:gd name="T47" fmla="*/ 23 h 34"/>
                <a:gd name="T48" fmla="*/ 2 w 34"/>
                <a:gd name="T49" fmla="*/ 19 h 34"/>
                <a:gd name="T50" fmla="*/ 4 w 34"/>
                <a:gd name="T51" fmla="*/ 16 h 34"/>
                <a:gd name="T52" fmla="*/ 13 w 34"/>
                <a:gd name="T53" fmla="*/ 15 h 34"/>
                <a:gd name="T54" fmla="*/ 16 w 34"/>
                <a:gd name="T55" fmla="*/ 9 h 34"/>
                <a:gd name="T56" fmla="*/ 11 w 34"/>
                <a:gd name="T57" fmla="*/ 7 h 34"/>
                <a:gd name="T58" fmla="*/ 10 w 34"/>
                <a:gd name="T59" fmla="*/ 5 h 34"/>
                <a:gd name="T60" fmla="*/ 12 w 34"/>
                <a:gd name="T61" fmla="*/ 6 h 34"/>
                <a:gd name="T62" fmla="*/ 20 w 34"/>
                <a:gd name="T63" fmla="*/ 0 h 34"/>
                <a:gd name="T64" fmla="*/ 23 w 34"/>
                <a:gd name="T65" fmla="*/ 1 h 34"/>
                <a:gd name="T66" fmla="*/ 17 w 34"/>
                <a:gd name="T67" fmla="*/ 11 h 34"/>
                <a:gd name="T68" fmla="*/ 19 w 34"/>
                <a:gd name="T69" fmla="*/ 11 h 34"/>
                <a:gd name="T70" fmla="*/ 23 w 34"/>
                <a:gd name="T71" fmla="*/ 7 h 34"/>
                <a:gd name="T72" fmla="*/ 26 w 34"/>
                <a:gd name="T7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4" h="34">
                  <a:moveTo>
                    <a:pt x="21" y="13"/>
                  </a:moveTo>
                  <a:cubicBezTo>
                    <a:pt x="19" y="14"/>
                    <a:pt x="18" y="15"/>
                    <a:pt x="17" y="16"/>
                  </a:cubicBezTo>
                  <a:cubicBezTo>
                    <a:pt x="16" y="18"/>
                    <a:pt x="12" y="21"/>
                    <a:pt x="14" y="24"/>
                  </a:cubicBezTo>
                  <a:cubicBezTo>
                    <a:pt x="15" y="26"/>
                    <a:pt x="17" y="28"/>
                    <a:pt x="20" y="27"/>
                  </a:cubicBezTo>
                  <a:cubicBezTo>
                    <a:pt x="20" y="27"/>
                    <a:pt x="20" y="27"/>
                    <a:pt x="21" y="27"/>
                  </a:cubicBezTo>
                  <a:cubicBezTo>
                    <a:pt x="20" y="25"/>
                    <a:pt x="19" y="22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1" y="22"/>
                    <a:pt x="24" y="24"/>
                    <a:pt x="24" y="23"/>
                  </a:cubicBezTo>
                  <a:cubicBezTo>
                    <a:pt x="25" y="22"/>
                    <a:pt x="26" y="19"/>
                    <a:pt x="25" y="18"/>
                  </a:cubicBezTo>
                  <a:cubicBezTo>
                    <a:pt x="25" y="18"/>
                    <a:pt x="25" y="18"/>
                    <a:pt x="24" y="18"/>
                  </a:cubicBezTo>
                  <a:cubicBezTo>
                    <a:pt x="24" y="18"/>
                    <a:pt x="23" y="19"/>
                    <a:pt x="22" y="20"/>
                  </a:cubicBezTo>
                  <a:cubicBezTo>
                    <a:pt x="22" y="20"/>
                    <a:pt x="22" y="19"/>
                    <a:pt x="21" y="19"/>
                  </a:cubicBezTo>
                  <a:cubicBezTo>
                    <a:pt x="21" y="17"/>
                    <a:pt x="21" y="16"/>
                    <a:pt x="21" y="14"/>
                  </a:cubicBezTo>
                  <a:cubicBezTo>
                    <a:pt x="22" y="13"/>
                    <a:pt x="21" y="13"/>
                    <a:pt x="21" y="13"/>
                  </a:cubicBezTo>
                  <a:close/>
                  <a:moveTo>
                    <a:pt x="28" y="6"/>
                  </a:moveTo>
                  <a:cubicBezTo>
                    <a:pt x="28" y="7"/>
                    <a:pt x="26" y="9"/>
                    <a:pt x="26" y="10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7" y="10"/>
                    <a:pt x="30" y="9"/>
                    <a:pt x="30" y="9"/>
                  </a:cubicBezTo>
                  <a:cubicBezTo>
                    <a:pt x="30" y="8"/>
                    <a:pt x="29" y="7"/>
                    <a:pt x="28" y="6"/>
                  </a:cubicBezTo>
                  <a:cubicBezTo>
                    <a:pt x="28" y="6"/>
                    <a:pt x="28" y="6"/>
                    <a:pt x="28" y="6"/>
                  </a:cubicBezTo>
                  <a:close/>
                  <a:moveTo>
                    <a:pt x="26" y="0"/>
                  </a:moveTo>
                  <a:cubicBezTo>
                    <a:pt x="28" y="1"/>
                    <a:pt x="29" y="1"/>
                    <a:pt x="29" y="3"/>
                  </a:cubicBezTo>
                  <a:cubicBezTo>
                    <a:pt x="29" y="3"/>
                    <a:pt x="28" y="4"/>
                    <a:pt x="28" y="5"/>
                  </a:cubicBezTo>
                  <a:cubicBezTo>
                    <a:pt x="29" y="7"/>
                    <a:pt x="32" y="7"/>
                    <a:pt x="34" y="8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2" y="11"/>
                    <a:pt x="30" y="11"/>
                    <a:pt x="29" y="11"/>
                  </a:cubicBezTo>
                  <a:cubicBezTo>
                    <a:pt x="28" y="12"/>
                    <a:pt x="28" y="12"/>
                    <a:pt x="28" y="13"/>
                  </a:cubicBezTo>
                  <a:cubicBezTo>
                    <a:pt x="26" y="13"/>
                    <a:pt x="25" y="13"/>
                    <a:pt x="24" y="15"/>
                  </a:cubicBezTo>
                  <a:cubicBezTo>
                    <a:pt x="25" y="16"/>
                    <a:pt x="28" y="16"/>
                    <a:pt x="28" y="17"/>
                  </a:cubicBezTo>
                  <a:cubicBezTo>
                    <a:pt x="28" y="18"/>
                    <a:pt x="28" y="21"/>
                    <a:pt x="28" y="22"/>
                  </a:cubicBezTo>
                  <a:cubicBezTo>
                    <a:pt x="27" y="23"/>
                    <a:pt x="26" y="24"/>
                    <a:pt x="27" y="25"/>
                  </a:cubicBezTo>
                  <a:cubicBezTo>
                    <a:pt x="27" y="26"/>
                    <a:pt x="29" y="26"/>
                    <a:pt x="30" y="27"/>
                  </a:cubicBezTo>
                  <a:cubicBezTo>
                    <a:pt x="31" y="28"/>
                    <a:pt x="32" y="29"/>
                    <a:pt x="32" y="31"/>
                  </a:cubicBezTo>
                  <a:cubicBezTo>
                    <a:pt x="32" y="32"/>
                    <a:pt x="30" y="34"/>
                    <a:pt x="28" y="33"/>
                  </a:cubicBezTo>
                  <a:cubicBezTo>
                    <a:pt x="27" y="33"/>
                    <a:pt x="26" y="31"/>
                    <a:pt x="26" y="30"/>
                  </a:cubicBezTo>
                  <a:cubicBezTo>
                    <a:pt x="25" y="30"/>
                    <a:pt x="25" y="30"/>
                    <a:pt x="24" y="29"/>
                  </a:cubicBezTo>
                  <a:cubicBezTo>
                    <a:pt x="24" y="29"/>
                    <a:pt x="22" y="30"/>
                    <a:pt x="22" y="30"/>
                  </a:cubicBezTo>
                  <a:cubicBezTo>
                    <a:pt x="21" y="30"/>
                    <a:pt x="21" y="30"/>
                    <a:pt x="20" y="30"/>
                  </a:cubicBezTo>
                  <a:cubicBezTo>
                    <a:pt x="19" y="30"/>
                    <a:pt x="17" y="30"/>
                    <a:pt x="15" y="29"/>
                  </a:cubicBezTo>
                  <a:cubicBezTo>
                    <a:pt x="15" y="28"/>
                    <a:pt x="14" y="27"/>
                    <a:pt x="14" y="26"/>
                  </a:cubicBezTo>
                  <a:cubicBezTo>
                    <a:pt x="14" y="26"/>
                    <a:pt x="14" y="26"/>
                    <a:pt x="13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3" y="27"/>
                    <a:pt x="14" y="31"/>
                    <a:pt x="13" y="31"/>
                  </a:cubicBezTo>
                  <a:cubicBezTo>
                    <a:pt x="12" y="31"/>
                    <a:pt x="12" y="30"/>
                    <a:pt x="11" y="30"/>
                  </a:cubicBezTo>
                  <a:cubicBezTo>
                    <a:pt x="10" y="29"/>
                    <a:pt x="11" y="28"/>
                    <a:pt x="10" y="27"/>
                  </a:cubicBezTo>
                  <a:cubicBezTo>
                    <a:pt x="10" y="26"/>
                    <a:pt x="9" y="25"/>
                    <a:pt x="9" y="25"/>
                  </a:cubicBezTo>
                  <a:cubicBezTo>
                    <a:pt x="8" y="24"/>
                    <a:pt x="9" y="23"/>
                    <a:pt x="8" y="23"/>
                  </a:cubicBezTo>
                  <a:cubicBezTo>
                    <a:pt x="8" y="23"/>
                    <a:pt x="4" y="24"/>
                    <a:pt x="3" y="23"/>
                  </a:cubicBezTo>
                  <a:cubicBezTo>
                    <a:pt x="2" y="23"/>
                    <a:pt x="0" y="21"/>
                    <a:pt x="2" y="19"/>
                  </a:cubicBezTo>
                  <a:cubicBezTo>
                    <a:pt x="2" y="19"/>
                    <a:pt x="3" y="19"/>
                    <a:pt x="3" y="18"/>
                  </a:cubicBezTo>
                  <a:cubicBezTo>
                    <a:pt x="4" y="18"/>
                    <a:pt x="3" y="17"/>
                    <a:pt x="4" y="16"/>
                  </a:cubicBezTo>
                  <a:cubicBezTo>
                    <a:pt x="4" y="16"/>
                    <a:pt x="6" y="17"/>
                    <a:pt x="6" y="17"/>
                  </a:cubicBezTo>
                  <a:cubicBezTo>
                    <a:pt x="8" y="17"/>
                    <a:pt x="12" y="16"/>
                    <a:pt x="13" y="15"/>
                  </a:cubicBezTo>
                  <a:cubicBezTo>
                    <a:pt x="13" y="14"/>
                    <a:pt x="14" y="12"/>
                    <a:pt x="14" y="11"/>
                  </a:cubicBezTo>
                  <a:cubicBezTo>
                    <a:pt x="14" y="10"/>
                    <a:pt x="15" y="10"/>
                    <a:pt x="16" y="9"/>
                  </a:cubicBezTo>
                  <a:cubicBezTo>
                    <a:pt x="16" y="9"/>
                    <a:pt x="16" y="9"/>
                    <a:pt x="15" y="8"/>
                  </a:cubicBezTo>
                  <a:cubicBezTo>
                    <a:pt x="14" y="8"/>
                    <a:pt x="13" y="8"/>
                    <a:pt x="11" y="7"/>
                  </a:cubicBezTo>
                  <a:cubicBezTo>
                    <a:pt x="11" y="7"/>
                    <a:pt x="11" y="7"/>
                    <a:pt x="10" y="6"/>
                  </a:cubicBezTo>
                  <a:cubicBezTo>
                    <a:pt x="10" y="6"/>
                    <a:pt x="10" y="6"/>
                    <a:pt x="10" y="5"/>
                  </a:cubicBezTo>
                  <a:cubicBezTo>
                    <a:pt x="10" y="5"/>
                    <a:pt x="10" y="5"/>
                    <a:pt x="11" y="5"/>
                  </a:cubicBezTo>
                  <a:cubicBezTo>
                    <a:pt x="12" y="5"/>
                    <a:pt x="12" y="6"/>
                    <a:pt x="12" y="6"/>
                  </a:cubicBezTo>
                  <a:cubicBezTo>
                    <a:pt x="13" y="6"/>
                    <a:pt x="17" y="5"/>
                    <a:pt x="17" y="4"/>
                  </a:cubicBezTo>
                  <a:cubicBezTo>
                    <a:pt x="18" y="3"/>
                    <a:pt x="18" y="1"/>
                    <a:pt x="20" y="0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22" y="3"/>
                    <a:pt x="21" y="3"/>
                    <a:pt x="20" y="5"/>
                  </a:cubicBezTo>
                  <a:cubicBezTo>
                    <a:pt x="18" y="6"/>
                    <a:pt x="18" y="9"/>
                    <a:pt x="17" y="11"/>
                  </a:cubicBezTo>
                  <a:cubicBezTo>
                    <a:pt x="17" y="11"/>
                    <a:pt x="16" y="12"/>
                    <a:pt x="16" y="13"/>
                  </a:cubicBezTo>
                  <a:cubicBezTo>
                    <a:pt x="18" y="13"/>
                    <a:pt x="18" y="11"/>
                    <a:pt x="19" y="11"/>
                  </a:cubicBezTo>
                  <a:cubicBezTo>
                    <a:pt x="20" y="11"/>
                    <a:pt x="22" y="11"/>
                    <a:pt x="22" y="10"/>
                  </a:cubicBezTo>
                  <a:cubicBezTo>
                    <a:pt x="23" y="9"/>
                    <a:pt x="22" y="8"/>
                    <a:pt x="23" y="7"/>
                  </a:cubicBezTo>
                  <a:cubicBezTo>
                    <a:pt x="24" y="6"/>
                    <a:pt x="24" y="4"/>
                    <a:pt x="25" y="3"/>
                  </a:cubicBezTo>
                  <a:cubicBezTo>
                    <a:pt x="26" y="2"/>
                    <a:pt x="2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9" name="Freeform 50"/>
            <p:cNvSpPr>
              <a:spLocks noEditPoints="1"/>
            </p:cNvSpPr>
            <p:nvPr userDrawn="1"/>
          </p:nvSpPr>
          <p:spPr bwMode="auto">
            <a:xfrm>
              <a:off x="8756730" y="4715171"/>
              <a:ext cx="52389" cy="44450"/>
            </a:xfrm>
            <a:custGeom>
              <a:avLst/>
              <a:gdLst>
                <a:gd name="T0" fmla="*/ 15 w 35"/>
                <a:gd name="T1" fmla="*/ 20 h 30"/>
                <a:gd name="T2" fmla="*/ 16 w 35"/>
                <a:gd name="T3" fmla="*/ 24 h 30"/>
                <a:gd name="T4" fmla="*/ 18 w 35"/>
                <a:gd name="T5" fmla="*/ 23 h 30"/>
                <a:gd name="T6" fmla="*/ 20 w 35"/>
                <a:gd name="T7" fmla="*/ 24 h 30"/>
                <a:gd name="T8" fmla="*/ 20 w 35"/>
                <a:gd name="T9" fmla="*/ 24 h 30"/>
                <a:gd name="T10" fmla="*/ 21 w 35"/>
                <a:gd name="T11" fmla="*/ 22 h 30"/>
                <a:gd name="T12" fmla="*/ 16 w 35"/>
                <a:gd name="T13" fmla="*/ 20 h 30"/>
                <a:gd name="T14" fmla="*/ 15 w 35"/>
                <a:gd name="T15" fmla="*/ 20 h 30"/>
                <a:gd name="T16" fmla="*/ 14 w 35"/>
                <a:gd name="T17" fmla="*/ 7 h 30"/>
                <a:gd name="T18" fmla="*/ 16 w 35"/>
                <a:gd name="T19" fmla="*/ 13 h 30"/>
                <a:gd name="T20" fmla="*/ 18 w 35"/>
                <a:gd name="T21" fmla="*/ 13 h 30"/>
                <a:gd name="T22" fmla="*/ 18 w 35"/>
                <a:gd name="T23" fmla="*/ 13 h 30"/>
                <a:gd name="T24" fmla="*/ 14 w 35"/>
                <a:gd name="T25" fmla="*/ 6 h 30"/>
                <a:gd name="T26" fmla="*/ 14 w 35"/>
                <a:gd name="T27" fmla="*/ 6 h 30"/>
                <a:gd name="T28" fmla="*/ 14 w 35"/>
                <a:gd name="T29" fmla="*/ 7 h 30"/>
                <a:gd name="T30" fmla="*/ 0 w 35"/>
                <a:gd name="T31" fmla="*/ 14 h 30"/>
                <a:gd name="T32" fmla="*/ 6 w 35"/>
                <a:gd name="T33" fmla="*/ 9 h 30"/>
                <a:gd name="T34" fmla="*/ 11 w 35"/>
                <a:gd name="T35" fmla="*/ 10 h 30"/>
                <a:gd name="T36" fmla="*/ 12 w 35"/>
                <a:gd name="T37" fmla="*/ 3 h 30"/>
                <a:gd name="T38" fmla="*/ 15 w 35"/>
                <a:gd name="T39" fmla="*/ 0 h 30"/>
                <a:gd name="T40" fmla="*/ 18 w 35"/>
                <a:gd name="T41" fmla="*/ 6 h 30"/>
                <a:gd name="T42" fmla="*/ 20 w 35"/>
                <a:gd name="T43" fmla="*/ 10 h 30"/>
                <a:gd name="T44" fmla="*/ 20 w 35"/>
                <a:gd name="T45" fmla="*/ 9 h 30"/>
                <a:gd name="T46" fmla="*/ 22 w 35"/>
                <a:gd name="T47" fmla="*/ 5 h 30"/>
                <a:gd name="T48" fmla="*/ 24 w 35"/>
                <a:gd name="T49" fmla="*/ 5 h 30"/>
                <a:gd name="T50" fmla="*/ 24 w 35"/>
                <a:gd name="T51" fmla="*/ 9 h 30"/>
                <a:gd name="T52" fmla="*/ 25 w 35"/>
                <a:gd name="T53" fmla="*/ 14 h 30"/>
                <a:gd name="T54" fmla="*/ 25 w 35"/>
                <a:gd name="T55" fmla="*/ 16 h 30"/>
                <a:gd name="T56" fmla="*/ 30 w 35"/>
                <a:gd name="T57" fmla="*/ 18 h 30"/>
                <a:gd name="T58" fmla="*/ 31 w 35"/>
                <a:gd name="T59" fmla="*/ 20 h 30"/>
                <a:gd name="T60" fmla="*/ 34 w 35"/>
                <a:gd name="T61" fmla="*/ 22 h 30"/>
                <a:gd name="T62" fmla="*/ 35 w 35"/>
                <a:gd name="T63" fmla="*/ 23 h 30"/>
                <a:gd name="T64" fmla="*/ 35 w 35"/>
                <a:gd name="T65" fmla="*/ 23 h 30"/>
                <a:gd name="T66" fmla="*/ 29 w 35"/>
                <a:gd name="T67" fmla="*/ 23 h 30"/>
                <a:gd name="T68" fmla="*/ 26 w 35"/>
                <a:gd name="T69" fmla="*/ 23 h 30"/>
                <a:gd name="T70" fmla="*/ 25 w 35"/>
                <a:gd name="T71" fmla="*/ 24 h 30"/>
                <a:gd name="T72" fmla="*/ 21 w 35"/>
                <a:gd name="T73" fmla="*/ 26 h 30"/>
                <a:gd name="T74" fmla="*/ 21 w 35"/>
                <a:gd name="T75" fmla="*/ 28 h 30"/>
                <a:gd name="T76" fmla="*/ 19 w 35"/>
                <a:gd name="T77" fmla="*/ 28 h 30"/>
                <a:gd name="T78" fmla="*/ 17 w 35"/>
                <a:gd name="T79" fmla="*/ 30 h 30"/>
                <a:gd name="T80" fmla="*/ 14 w 35"/>
                <a:gd name="T81" fmla="*/ 30 h 30"/>
                <a:gd name="T82" fmla="*/ 14 w 35"/>
                <a:gd name="T83" fmla="*/ 30 h 30"/>
                <a:gd name="T84" fmla="*/ 9 w 35"/>
                <a:gd name="T85" fmla="*/ 28 h 30"/>
                <a:gd name="T86" fmla="*/ 11 w 35"/>
                <a:gd name="T87" fmla="*/ 26 h 30"/>
                <a:gd name="T88" fmla="*/ 11 w 35"/>
                <a:gd name="T89" fmla="*/ 23 h 30"/>
                <a:gd name="T90" fmla="*/ 10 w 35"/>
                <a:gd name="T91" fmla="*/ 17 h 30"/>
                <a:gd name="T92" fmla="*/ 8 w 35"/>
                <a:gd name="T93" fmla="*/ 16 h 30"/>
                <a:gd name="T94" fmla="*/ 6 w 35"/>
                <a:gd name="T95" fmla="*/ 16 h 30"/>
                <a:gd name="T96" fmla="*/ 4 w 35"/>
                <a:gd name="T97" fmla="*/ 15 h 30"/>
                <a:gd name="T98" fmla="*/ 0 w 35"/>
                <a:gd name="T99" fmla="*/ 14 h 30"/>
                <a:gd name="T100" fmla="*/ 0 w 35"/>
                <a:gd name="T101" fmla="*/ 1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5" h="30">
                  <a:moveTo>
                    <a:pt x="15" y="20"/>
                  </a:moveTo>
                  <a:cubicBezTo>
                    <a:pt x="15" y="22"/>
                    <a:pt x="16" y="22"/>
                    <a:pt x="16" y="24"/>
                  </a:cubicBezTo>
                  <a:cubicBezTo>
                    <a:pt x="18" y="24"/>
                    <a:pt x="18" y="23"/>
                    <a:pt x="18" y="23"/>
                  </a:cubicBezTo>
                  <a:cubicBezTo>
                    <a:pt x="19" y="23"/>
                    <a:pt x="20" y="24"/>
                    <a:pt x="20" y="24"/>
                  </a:cubicBezTo>
                  <a:cubicBezTo>
                    <a:pt x="20" y="24"/>
                    <a:pt x="20" y="24"/>
                    <a:pt x="20" y="24"/>
                  </a:cubicBezTo>
                  <a:cubicBezTo>
                    <a:pt x="20" y="24"/>
                    <a:pt x="21" y="23"/>
                    <a:pt x="21" y="22"/>
                  </a:cubicBezTo>
                  <a:cubicBezTo>
                    <a:pt x="20" y="21"/>
                    <a:pt x="18" y="20"/>
                    <a:pt x="16" y="20"/>
                  </a:cubicBezTo>
                  <a:cubicBezTo>
                    <a:pt x="15" y="20"/>
                    <a:pt x="15" y="20"/>
                    <a:pt x="15" y="20"/>
                  </a:cubicBezTo>
                  <a:close/>
                  <a:moveTo>
                    <a:pt x="14" y="7"/>
                  </a:moveTo>
                  <a:cubicBezTo>
                    <a:pt x="14" y="10"/>
                    <a:pt x="12" y="12"/>
                    <a:pt x="16" y="13"/>
                  </a:cubicBezTo>
                  <a:cubicBezTo>
                    <a:pt x="17" y="13"/>
                    <a:pt x="17" y="13"/>
                    <a:pt x="18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6" y="11"/>
                    <a:pt x="16" y="8"/>
                    <a:pt x="14" y="6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6"/>
                    <a:pt x="14" y="6"/>
                    <a:pt x="14" y="7"/>
                  </a:cubicBezTo>
                  <a:close/>
                  <a:moveTo>
                    <a:pt x="0" y="14"/>
                  </a:moveTo>
                  <a:cubicBezTo>
                    <a:pt x="1" y="13"/>
                    <a:pt x="5" y="9"/>
                    <a:pt x="6" y="9"/>
                  </a:cubicBezTo>
                  <a:cubicBezTo>
                    <a:pt x="8" y="9"/>
                    <a:pt x="9" y="10"/>
                    <a:pt x="11" y="10"/>
                  </a:cubicBezTo>
                  <a:cubicBezTo>
                    <a:pt x="12" y="8"/>
                    <a:pt x="12" y="6"/>
                    <a:pt x="12" y="3"/>
                  </a:cubicBezTo>
                  <a:cubicBezTo>
                    <a:pt x="12" y="2"/>
                    <a:pt x="14" y="0"/>
                    <a:pt x="15" y="0"/>
                  </a:cubicBezTo>
                  <a:cubicBezTo>
                    <a:pt x="16" y="2"/>
                    <a:pt x="17" y="4"/>
                    <a:pt x="18" y="6"/>
                  </a:cubicBezTo>
                  <a:cubicBezTo>
                    <a:pt x="18" y="7"/>
                    <a:pt x="18" y="9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21" y="9"/>
                    <a:pt x="21" y="6"/>
                    <a:pt x="22" y="5"/>
                  </a:cubicBezTo>
                  <a:cubicBezTo>
                    <a:pt x="22" y="5"/>
                    <a:pt x="23" y="5"/>
                    <a:pt x="24" y="5"/>
                  </a:cubicBezTo>
                  <a:cubicBezTo>
                    <a:pt x="25" y="6"/>
                    <a:pt x="24" y="8"/>
                    <a:pt x="24" y="9"/>
                  </a:cubicBezTo>
                  <a:cubicBezTo>
                    <a:pt x="24" y="11"/>
                    <a:pt x="25" y="12"/>
                    <a:pt x="25" y="14"/>
                  </a:cubicBezTo>
                  <a:cubicBezTo>
                    <a:pt x="26" y="15"/>
                    <a:pt x="25" y="15"/>
                    <a:pt x="25" y="16"/>
                  </a:cubicBezTo>
                  <a:cubicBezTo>
                    <a:pt x="26" y="18"/>
                    <a:pt x="29" y="17"/>
                    <a:pt x="30" y="18"/>
                  </a:cubicBezTo>
                  <a:cubicBezTo>
                    <a:pt x="31" y="19"/>
                    <a:pt x="31" y="20"/>
                    <a:pt x="31" y="20"/>
                  </a:cubicBezTo>
                  <a:cubicBezTo>
                    <a:pt x="32" y="21"/>
                    <a:pt x="33" y="21"/>
                    <a:pt x="34" y="22"/>
                  </a:cubicBezTo>
                  <a:cubicBezTo>
                    <a:pt x="34" y="22"/>
                    <a:pt x="35" y="22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3" y="22"/>
                    <a:pt x="31" y="23"/>
                    <a:pt x="29" y="23"/>
                  </a:cubicBezTo>
                  <a:cubicBezTo>
                    <a:pt x="28" y="23"/>
                    <a:pt x="27" y="22"/>
                    <a:pt x="26" y="23"/>
                  </a:cubicBezTo>
                  <a:cubicBezTo>
                    <a:pt x="26" y="23"/>
                    <a:pt x="25" y="24"/>
                    <a:pt x="25" y="24"/>
                  </a:cubicBezTo>
                  <a:cubicBezTo>
                    <a:pt x="24" y="25"/>
                    <a:pt x="22" y="24"/>
                    <a:pt x="21" y="26"/>
                  </a:cubicBezTo>
                  <a:cubicBezTo>
                    <a:pt x="21" y="26"/>
                    <a:pt x="21" y="27"/>
                    <a:pt x="21" y="28"/>
                  </a:cubicBezTo>
                  <a:cubicBezTo>
                    <a:pt x="20" y="28"/>
                    <a:pt x="20" y="28"/>
                    <a:pt x="19" y="28"/>
                  </a:cubicBezTo>
                  <a:cubicBezTo>
                    <a:pt x="18" y="28"/>
                    <a:pt x="18" y="29"/>
                    <a:pt x="17" y="30"/>
                  </a:cubicBezTo>
                  <a:cubicBezTo>
                    <a:pt x="16" y="30"/>
                    <a:pt x="15" y="28"/>
                    <a:pt x="14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3" y="28"/>
                    <a:pt x="11" y="28"/>
                    <a:pt x="9" y="28"/>
                  </a:cubicBezTo>
                  <a:cubicBezTo>
                    <a:pt x="10" y="26"/>
                    <a:pt x="11" y="26"/>
                    <a:pt x="11" y="26"/>
                  </a:cubicBezTo>
                  <a:cubicBezTo>
                    <a:pt x="12" y="25"/>
                    <a:pt x="11" y="24"/>
                    <a:pt x="11" y="23"/>
                  </a:cubicBezTo>
                  <a:cubicBezTo>
                    <a:pt x="10" y="21"/>
                    <a:pt x="10" y="19"/>
                    <a:pt x="10" y="17"/>
                  </a:cubicBezTo>
                  <a:cubicBezTo>
                    <a:pt x="9" y="17"/>
                    <a:pt x="9" y="17"/>
                    <a:pt x="8" y="16"/>
                  </a:cubicBezTo>
                  <a:cubicBezTo>
                    <a:pt x="7" y="16"/>
                    <a:pt x="6" y="16"/>
                    <a:pt x="6" y="16"/>
                  </a:cubicBezTo>
                  <a:cubicBezTo>
                    <a:pt x="5" y="16"/>
                    <a:pt x="4" y="15"/>
                    <a:pt x="4" y="15"/>
                  </a:cubicBezTo>
                  <a:cubicBezTo>
                    <a:pt x="2" y="14"/>
                    <a:pt x="1" y="15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0" name="Freeform 51"/>
            <p:cNvSpPr>
              <a:spLocks noEditPoints="1"/>
            </p:cNvSpPr>
            <p:nvPr userDrawn="1"/>
          </p:nvSpPr>
          <p:spPr bwMode="auto">
            <a:xfrm>
              <a:off x="8791655" y="4653259"/>
              <a:ext cx="50800" cy="55563"/>
            </a:xfrm>
            <a:custGeom>
              <a:avLst/>
              <a:gdLst>
                <a:gd name="T0" fmla="*/ 20 w 34"/>
                <a:gd name="T1" fmla="*/ 18 h 37"/>
                <a:gd name="T2" fmla="*/ 22 w 34"/>
                <a:gd name="T3" fmla="*/ 19 h 37"/>
                <a:gd name="T4" fmla="*/ 20 w 34"/>
                <a:gd name="T5" fmla="*/ 17 h 37"/>
                <a:gd name="T6" fmla="*/ 14 w 34"/>
                <a:gd name="T7" fmla="*/ 22 h 37"/>
                <a:gd name="T8" fmla="*/ 14 w 34"/>
                <a:gd name="T9" fmla="*/ 24 h 37"/>
                <a:gd name="T10" fmla="*/ 15 w 34"/>
                <a:gd name="T11" fmla="*/ 22 h 37"/>
                <a:gd name="T12" fmla="*/ 14 w 34"/>
                <a:gd name="T13" fmla="*/ 22 h 37"/>
                <a:gd name="T14" fmla="*/ 16 w 34"/>
                <a:gd name="T15" fmla="*/ 20 h 37"/>
                <a:gd name="T16" fmla="*/ 16 w 34"/>
                <a:gd name="T17" fmla="*/ 20 h 37"/>
                <a:gd name="T18" fmla="*/ 16 w 34"/>
                <a:gd name="T19" fmla="*/ 19 h 37"/>
                <a:gd name="T20" fmla="*/ 10 w 34"/>
                <a:gd name="T21" fmla="*/ 5 h 37"/>
                <a:gd name="T22" fmla="*/ 6 w 34"/>
                <a:gd name="T23" fmla="*/ 17 h 37"/>
                <a:gd name="T24" fmla="*/ 8 w 34"/>
                <a:gd name="T25" fmla="*/ 20 h 37"/>
                <a:gd name="T26" fmla="*/ 15 w 34"/>
                <a:gd name="T27" fmla="*/ 16 h 37"/>
                <a:gd name="T28" fmla="*/ 20 w 34"/>
                <a:gd name="T29" fmla="*/ 14 h 37"/>
                <a:gd name="T30" fmla="*/ 25 w 34"/>
                <a:gd name="T31" fmla="*/ 15 h 37"/>
                <a:gd name="T32" fmla="*/ 23 w 34"/>
                <a:gd name="T33" fmla="*/ 27 h 37"/>
                <a:gd name="T34" fmla="*/ 18 w 34"/>
                <a:gd name="T35" fmla="*/ 27 h 37"/>
                <a:gd name="T36" fmla="*/ 17 w 34"/>
                <a:gd name="T37" fmla="*/ 24 h 37"/>
                <a:gd name="T38" fmla="*/ 13 w 34"/>
                <a:gd name="T39" fmla="*/ 25 h 37"/>
                <a:gd name="T40" fmla="*/ 12 w 34"/>
                <a:gd name="T41" fmla="*/ 17 h 37"/>
                <a:gd name="T42" fmla="*/ 10 w 34"/>
                <a:gd name="T43" fmla="*/ 22 h 37"/>
                <a:gd name="T44" fmla="*/ 17 w 34"/>
                <a:gd name="T45" fmla="*/ 32 h 37"/>
                <a:gd name="T46" fmla="*/ 20 w 34"/>
                <a:gd name="T47" fmla="*/ 33 h 37"/>
                <a:gd name="T48" fmla="*/ 24 w 34"/>
                <a:gd name="T49" fmla="*/ 29 h 37"/>
                <a:gd name="T50" fmla="*/ 23 w 34"/>
                <a:gd name="T51" fmla="*/ 28 h 37"/>
                <a:gd name="T52" fmla="*/ 26 w 34"/>
                <a:gd name="T53" fmla="*/ 25 h 37"/>
                <a:gd name="T54" fmla="*/ 21 w 34"/>
                <a:gd name="T55" fmla="*/ 10 h 37"/>
                <a:gd name="T56" fmla="*/ 17 w 34"/>
                <a:gd name="T57" fmla="*/ 6 h 37"/>
                <a:gd name="T58" fmla="*/ 10 w 34"/>
                <a:gd name="T59" fmla="*/ 5 h 37"/>
                <a:gd name="T60" fmla="*/ 12 w 34"/>
                <a:gd name="T61" fmla="*/ 1 h 37"/>
                <a:gd name="T62" fmla="*/ 27 w 34"/>
                <a:gd name="T63" fmla="*/ 12 h 37"/>
                <a:gd name="T64" fmla="*/ 31 w 34"/>
                <a:gd name="T65" fmla="*/ 27 h 37"/>
                <a:gd name="T66" fmla="*/ 26 w 34"/>
                <a:gd name="T67" fmla="*/ 30 h 37"/>
                <a:gd name="T68" fmla="*/ 20 w 34"/>
                <a:gd name="T69" fmla="*/ 35 h 37"/>
                <a:gd name="T70" fmla="*/ 19 w 34"/>
                <a:gd name="T71" fmla="*/ 37 h 37"/>
                <a:gd name="T72" fmla="*/ 14 w 34"/>
                <a:gd name="T73" fmla="*/ 35 h 37"/>
                <a:gd name="T74" fmla="*/ 8 w 34"/>
                <a:gd name="T75" fmla="*/ 27 h 37"/>
                <a:gd name="T76" fmla="*/ 3 w 34"/>
                <a:gd name="T77" fmla="*/ 23 h 37"/>
                <a:gd name="T78" fmla="*/ 4 w 34"/>
                <a:gd name="T79" fmla="*/ 8 h 37"/>
                <a:gd name="T80" fmla="*/ 5 w 34"/>
                <a:gd name="T81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4" h="37">
                  <a:moveTo>
                    <a:pt x="20" y="17"/>
                  </a:moveTo>
                  <a:cubicBezTo>
                    <a:pt x="20" y="17"/>
                    <a:pt x="20" y="18"/>
                    <a:pt x="20" y="18"/>
                  </a:cubicBezTo>
                  <a:cubicBezTo>
                    <a:pt x="20" y="18"/>
                    <a:pt x="21" y="19"/>
                    <a:pt x="22" y="19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1" y="17"/>
                    <a:pt x="21" y="17"/>
                    <a:pt x="20" y="17"/>
                  </a:cubicBezTo>
                  <a:cubicBezTo>
                    <a:pt x="20" y="17"/>
                    <a:pt x="20" y="17"/>
                    <a:pt x="20" y="17"/>
                  </a:cubicBezTo>
                  <a:close/>
                  <a:moveTo>
                    <a:pt x="14" y="22"/>
                  </a:moveTo>
                  <a:cubicBezTo>
                    <a:pt x="14" y="23"/>
                    <a:pt x="14" y="23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5" y="23"/>
                    <a:pt x="14" y="23"/>
                    <a:pt x="15" y="22"/>
                  </a:cubicBezTo>
                  <a:cubicBezTo>
                    <a:pt x="15" y="22"/>
                    <a:pt x="14" y="22"/>
                    <a:pt x="14" y="22"/>
                  </a:cubicBezTo>
                  <a:cubicBezTo>
                    <a:pt x="14" y="22"/>
                    <a:pt x="14" y="22"/>
                    <a:pt x="14" y="22"/>
                  </a:cubicBezTo>
                  <a:close/>
                  <a:moveTo>
                    <a:pt x="16" y="19"/>
                  </a:moveTo>
                  <a:cubicBezTo>
                    <a:pt x="16" y="19"/>
                    <a:pt x="16" y="19"/>
                    <a:pt x="16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6" y="19"/>
                    <a:pt x="16" y="19"/>
                    <a:pt x="16" y="19"/>
                  </a:cubicBezTo>
                  <a:close/>
                  <a:moveTo>
                    <a:pt x="10" y="5"/>
                  </a:moveTo>
                  <a:cubicBezTo>
                    <a:pt x="9" y="6"/>
                    <a:pt x="8" y="7"/>
                    <a:pt x="7" y="8"/>
                  </a:cubicBezTo>
                  <a:cubicBezTo>
                    <a:pt x="5" y="11"/>
                    <a:pt x="6" y="14"/>
                    <a:pt x="6" y="17"/>
                  </a:cubicBezTo>
                  <a:cubicBezTo>
                    <a:pt x="6" y="18"/>
                    <a:pt x="7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9" y="19"/>
                    <a:pt x="8" y="12"/>
                    <a:pt x="12" y="12"/>
                  </a:cubicBezTo>
                  <a:cubicBezTo>
                    <a:pt x="13" y="12"/>
                    <a:pt x="14" y="15"/>
                    <a:pt x="15" y="16"/>
                  </a:cubicBezTo>
                  <a:cubicBezTo>
                    <a:pt x="16" y="16"/>
                    <a:pt x="18" y="16"/>
                    <a:pt x="19" y="15"/>
                  </a:cubicBezTo>
                  <a:cubicBezTo>
                    <a:pt x="19" y="15"/>
                    <a:pt x="19" y="15"/>
                    <a:pt x="20" y="14"/>
                  </a:cubicBezTo>
                  <a:cubicBezTo>
                    <a:pt x="21" y="14"/>
                    <a:pt x="22" y="13"/>
                    <a:pt x="24" y="13"/>
                  </a:cubicBezTo>
                  <a:cubicBezTo>
                    <a:pt x="24" y="14"/>
                    <a:pt x="24" y="14"/>
                    <a:pt x="25" y="15"/>
                  </a:cubicBezTo>
                  <a:cubicBezTo>
                    <a:pt x="25" y="16"/>
                    <a:pt x="24" y="17"/>
                    <a:pt x="24" y="18"/>
                  </a:cubicBezTo>
                  <a:cubicBezTo>
                    <a:pt x="24" y="21"/>
                    <a:pt x="24" y="24"/>
                    <a:pt x="23" y="27"/>
                  </a:cubicBezTo>
                  <a:cubicBezTo>
                    <a:pt x="22" y="27"/>
                    <a:pt x="22" y="28"/>
                    <a:pt x="21" y="29"/>
                  </a:cubicBezTo>
                  <a:cubicBezTo>
                    <a:pt x="20" y="28"/>
                    <a:pt x="19" y="28"/>
                    <a:pt x="18" y="27"/>
                  </a:cubicBezTo>
                  <a:cubicBezTo>
                    <a:pt x="18" y="26"/>
                    <a:pt x="18" y="25"/>
                    <a:pt x="18" y="25"/>
                  </a:cubicBezTo>
                  <a:cubicBezTo>
                    <a:pt x="18" y="25"/>
                    <a:pt x="17" y="25"/>
                    <a:pt x="17" y="24"/>
                  </a:cubicBezTo>
                  <a:cubicBezTo>
                    <a:pt x="17" y="24"/>
                    <a:pt x="17" y="25"/>
                    <a:pt x="16" y="25"/>
                  </a:cubicBezTo>
                  <a:cubicBezTo>
                    <a:pt x="15" y="25"/>
                    <a:pt x="14" y="26"/>
                    <a:pt x="13" y="25"/>
                  </a:cubicBezTo>
                  <a:cubicBezTo>
                    <a:pt x="13" y="25"/>
                    <a:pt x="12" y="24"/>
                    <a:pt x="12" y="24"/>
                  </a:cubicBezTo>
                  <a:cubicBezTo>
                    <a:pt x="12" y="23"/>
                    <a:pt x="15" y="17"/>
                    <a:pt x="12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18"/>
                    <a:pt x="10" y="21"/>
                    <a:pt x="10" y="22"/>
                  </a:cubicBezTo>
                  <a:cubicBezTo>
                    <a:pt x="10" y="23"/>
                    <a:pt x="11" y="23"/>
                    <a:pt x="11" y="25"/>
                  </a:cubicBezTo>
                  <a:cubicBezTo>
                    <a:pt x="12" y="27"/>
                    <a:pt x="15" y="30"/>
                    <a:pt x="17" y="32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9" y="33"/>
                    <a:pt x="20" y="33"/>
                    <a:pt x="20" y="33"/>
                  </a:cubicBezTo>
                  <a:cubicBezTo>
                    <a:pt x="21" y="33"/>
                    <a:pt x="23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3" y="28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4" y="27"/>
                    <a:pt x="25" y="28"/>
                    <a:pt x="26" y="27"/>
                  </a:cubicBezTo>
                  <a:cubicBezTo>
                    <a:pt x="26" y="26"/>
                    <a:pt x="26" y="25"/>
                    <a:pt x="26" y="25"/>
                  </a:cubicBezTo>
                  <a:cubicBezTo>
                    <a:pt x="27" y="24"/>
                    <a:pt x="29" y="24"/>
                    <a:pt x="30" y="23"/>
                  </a:cubicBezTo>
                  <a:cubicBezTo>
                    <a:pt x="31" y="19"/>
                    <a:pt x="25" y="12"/>
                    <a:pt x="21" y="10"/>
                  </a:cubicBezTo>
                  <a:cubicBezTo>
                    <a:pt x="21" y="9"/>
                    <a:pt x="20" y="8"/>
                    <a:pt x="19" y="7"/>
                  </a:cubicBezTo>
                  <a:cubicBezTo>
                    <a:pt x="18" y="7"/>
                    <a:pt x="18" y="7"/>
                    <a:pt x="17" y="6"/>
                  </a:cubicBezTo>
                  <a:cubicBezTo>
                    <a:pt x="15" y="5"/>
                    <a:pt x="14" y="3"/>
                    <a:pt x="12" y="3"/>
                  </a:cubicBezTo>
                  <a:cubicBezTo>
                    <a:pt x="11" y="3"/>
                    <a:pt x="10" y="4"/>
                    <a:pt x="10" y="5"/>
                  </a:cubicBezTo>
                  <a:close/>
                  <a:moveTo>
                    <a:pt x="7" y="5"/>
                  </a:moveTo>
                  <a:cubicBezTo>
                    <a:pt x="9" y="3"/>
                    <a:pt x="10" y="1"/>
                    <a:pt x="12" y="1"/>
                  </a:cubicBezTo>
                  <a:cubicBezTo>
                    <a:pt x="16" y="0"/>
                    <a:pt x="20" y="5"/>
                    <a:pt x="24" y="9"/>
                  </a:cubicBezTo>
                  <a:cubicBezTo>
                    <a:pt x="25" y="10"/>
                    <a:pt x="26" y="11"/>
                    <a:pt x="27" y="12"/>
                  </a:cubicBezTo>
                  <a:cubicBezTo>
                    <a:pt x="29" y="15"/>
                    <a:pt x="33" y="17"/>
                    <a:pt x="34" y="20"/>
                  </a:cubicBezTo>
                  <a:cubicBezTo>
                    <a:pt x="34" y="21"/>
                    <a:pt x="33" y="27"/>
                    <a:pt x="31" y="27"/>
                  </a:cubicBezTo>
                  <a:cubicBezTo>
                    <a:pt x="30" y="28"/>
                    <a:pt x="27" y="27"/>
                    <a:pt x="26" y="29"/>
                  </a:cubicBezTo>
                  <a:cubicBezTo>
                    <a:pt x="26" y="29"/>
                    <a:pt x="26" y="30"/>
                    <a:pt x="26" y="30"/>
                  </a:cubicBezTo>
                  <a:cubicBezTo>
                    <a:pt x="26" y="31"/>
                    <a:pt x="23" y="34"/>
                    <a:pt x="22" y="35"/>
                  </a:cubicBezTo>
                  <a:cubicBezTo>
                    <a:pt x="21" y="35"/>
                    <a:pt x="20" y="35"/>
                    <a:pt x="20" y="35"/>
                  </a:cubicBezTo>
                  <a:cubicBezTo>
                    <a:pt x="19" y="36"/>
                    <a:pt x="20" y="37"/>
                    <a:pt x="19" y="37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8" y="37"/>
                    <a:pt x="17" y="37"/>
                    <a:pt x="16" y="37"/>
                  </a:cubicBezTo>
                  <a:cubicBezTo>
                    <a:pt x="16" y="37"/>
                    <a:pt x="14" y="35"/>
                    <a:pt x="14" y="35"/>
                  </a:cubicBezTo>
                  <a:cubicBezTo>
                    <a:pt x="14" y="33"/>
                    <a:pt x="12" y="31"/>
                    <a:pt x="11" y="29"/>
                  </a:cubicBezTo>
                  <a:cubicBezTo>
                    <a:pt x="10" y="28"/>
                    <a:pt x="8" y="27"/>
                    <a:pt x="8" y="27"/>
                  </a:cubicBezTo>
                  <a:cubicBezTo>
                    <a:pt x="7" y="26"/>
                    <a:pt x="6" y="25"/>
                    <a:pt x="5" y="25"/>
                  </a:cubicBezTo>
                  <a:cubicBezTo>
                    <a:pt x="5" y="24"/>
                    <a:pt x="4" y="23"/>
                    <a:pt x="3" y="23"/>
                  </a:cubicBezTo>
                  <a:cubicBezTo>
                    <a:pt x="0" y="18"/>
                    <a:pt x="1" y="17"/>
                    <a:pt x="2" y="12"/>
                  </a:cubicBezTo>
                  <a:cubicBezTo>
                    <a:pt x="2" y="11"/>
                    <a:pt x="3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7"/>
                    <a:pt x="5" y="6"/>
                    <a:pt x="5" y="5"/>
                  </a:cubicBezTo>
                  <a:cubicBezTo>
                    <a:pt x="6" y="5"/>
                    <a:pt x="7" y="5"/>
                    <a:pt x="7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1" name="Freeform 52"/>
            <p:cNvSpPr>
              <a:spLocks noEditPoints="1"/>
            </p:cNvSpPr>
            <p:nvPr userDrawn="1"/>
          </p:nvSpPr>
          <p:spPr bwMode="auto">
            <a:xfrm>
              <a:off x="8847216" y="4611977"/>
              <a:ext cx="46038" cy="58738"/>
            </a:xfrm>
            <a:custGeom>
              <a:avLst/>
              <a:gdLst>
                <a:gd name="T0" fmla="*/ 8 w 31"/>
                <a:gd name="T1" fmla="*/ 31 h 39"/>
                <a:gd name="T2" fmla="*/ 9 w 31"/>
                <a:gd name="T3" fmla="*/ 30 h 39"/>
                <a:gd name="T4" fmla="*/ 8 w 31"/>
                <a:gd name="T5" fmla="*/ 26 h 39"/>
                <a:gd name="T6" fmla="*/ 18 w 31"/>
                <a:gd name="T7" fmla="*/ 18 h 39"/>
                <a:gd name="T8" fmla="*/ 18 w 31"/>
                <a:gd name="T9" fmla="*/ 21 h 39"/>
                <a:gd name="T10" fmla="*/ 19 w 31"/>
                <a:gd name="T11" fmla="*/ 18 h 39"/>
                <a:gd name="T12" fmla="*/ 7 w 31"/>
                <a:gd name="T13" fmla="*/ 22 h 39"/>
                <a:gd name="T14" fmla="*/ 6 w 31"/>
                <a:gd name="T15" fmla="*/ 23 h 39"/>
                <a:gd name="T16" fmla="*/ 7 w 31"/>
                <a:gd name="T17" fmla="*/ 22 h 39"/>
                <a:gd name="T18" fmla="*/ 7 w 31"/>
                <a:gd name="T19" fmla="*/ 22 h 39"/>
                <a:gd name="T20" fmla="*/ 23 w 31"/>
                <a:gd name="T21" fmla="*/ 12 h 39"/>
                <a:gd name="T22" fmla="*/ 23 w 31"/>
                <a:gd name="T23" fmla="*/ 12 h 39"/>
                <a:gd name="T24" fmla="*/ 23 w 31"/>
                <a:gd name="T25" fmla="*/ 11 h 39"/>
                <a:gd name="T26" fmla="*/ 10 w 31"/>
                <a:gd name="T27" fmla="*/ 19 h 39"/>
                <a:gd name="T28" fmla="*/ 10 w 31"/>
                <a:gd name="T29" fmla="*/ 23 h 39"/>
                <a:gd name="T30" fmla="*/ 10 w 31"/>
                <a:gd name="T31" fmla="*/ 19 h 39"/>
                <a:gd name="T32" fmla="*/ 15 w 31"/>
                <a:gd name="T33" fmla="*/ 13 h 39"/>
                <a:gd name="T34" fmla="*/ 16 w 31"/>
                <a:gd name="T35" fmla="*/ 14 h 39"/>
                <a:gd name="T36" fmla="*/ 15 w 31"/>
                <a:gd name="T37" fmla="*/ 13 h 39"/>
                <a:gd name="T38" fmla="*/ 9 w 31"/>
                <a:gd name="T39" fmla="*/ 16 h 39"/>
                <a:gd name="T40" fmla="*/ 9 w 31"/>
                <a:gd name="T41" fmla="*/ 18 h 39"/>
                <a:gd name="T42" fmla="*/ 9 w 31"/>
                <a:gd name="T43" fmla="*/ 16 h 39"/>
                <a:gd name="T44" fmla="*/ 19 w 31"/>
                <a:gd name="T45" fmla="*/ 4 h 39"/>
                <a:gd name="T46" fmla="*/ 23 w 31"/>
                <a:gd name="T47" fmla="*/ 7 h 39"/>
                <a:gd name="T48" fmla="*/ 29 w 31"/>
                <a:gd name="T49" fmla="*/ 9 h 39"/>
                <a:gd name="T50" fmla="*/ 25 w 31"/>
                <a:gd name="T51" fmla="*/ 16 h 39"/>
                <a:gd name="T52" fmla="*/ 29 w 31"/>
                <a:gd name="T53" fmla="*/ 26 h 39"/>
                <a:gd name="T54" fmla="*/ 30 w 31"/>
                <a:gd name="T55" fmla="*/ 30 h 39"/>
                <a:gd name="T56" fmla="*/ 31 w 31"/>
                <a:gd name="T57" fmla="*/ 32 h 39"/>
                <a:gd name="T58" fmla="*/ 22 w 31"/>
                <a:gd name="T59" fmla="*/ 23 h 39"/>
                <a:gd name="T60" fmla="*/ 16 w 31"/>
                <a:gd name="T61" fmla="*/ 29 h 39"/>
                <a:gd name="T62" fmla="*/ 15 w 31"/>
                <a:gd name="T63" fmla="*/ 22 h 39"/>
                <a:gd name="T64" fmla="*/ 15 w 31"/>
                <a:gd name="T65" fmla="*/ 19 h 39"/>
                <a:gd name="T66" fmla="*/ 12 w 31"/>
                <a:gd name="T67" fmla="*/ 19 h 39"/>
                <a:gd name="T68" fmla="*/ 13 w 31"/>
                <a:gd name="T69" fmla="*/ 29 h 39"/>
                <a:gd name="T70" fmla="*/ 17 w 31"/>
                <a:gd name="T71" fmla="*/ 34 h 39"/>
                <a:gd name="T72" fmla="*/ 14 w 31"/>
                <a:gd name="T73" fmla="*/ 33 h 39"/>
                <a:gd name="T74" fmla="*/ 12 w 31"/>
                <a:gd name="T75" fmla="*/ 32 h 39"/>
                <a:gd name="T76" fmla="*/ 7 w 31"/>
                <a:gd name="T77" fmla="*/ 39 h 39"/>
                <a:gd name="T78" fmla="*/ 6 w 31"/>
                <a:gd name="T79" fmla="*/ 33 h 39"/>
                <a:gd name="T80" fmla="*/ 6 w 31"/>
                <a:gd name="T81" fmla="*/ 26 h 39"/>
                <a:gd name="T82" fmla="*/ 2 w 31"/>
                <a:gd name="T83" fmla="*/ 29 h 39"/>
                <a:gd name="T84" fmla="*/ 4 w 31"/>
                <a:gd name="T85" fmla="*/ 13 h 39"/>
                <a:gd name="T86" fmla="*/ 6 w 31"/>
                <a:gd name="T87" fmla="*/ 9 h 39"/>
                <a:gd name="T88" fmla="*/ 3 w 31"/>
                <a:gd name="T89" fmla="*/ 23 h 39"/>
                <a:gd name="T90" fmla="*/ 3 w 31"/>
                <a:gd name="T91" fmla="*/ 27 h 39"/>
                <a:gd name="T92" fmla="*/ 9 w 31"/>
                <a:gd name="T93" fmla="*/ 14 h 39"/>
                <a:gd name="T94" fmla="*/ 13 w 31"/>
                <a:gd name="T95" fmla="*/ 15 h 39"/>
                <a:gd name="T96" fmla="*/ 12 w 31"/>
                <a:gd name="T97" fmla="*/ 9 h 39"/>
                <a:gd name="T98" fmla="*/ 11 w 31"/>
                <a:gd name="T99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1" h="39">
                  <a:moveTo>
                    <a:pt x="8" y="26"/>
                  </a:moveTo>
                  <a:cubicBezTo>
                    <a:pt x="8" y="27"/>
                    <a:pt x="8" y="30"/>
                    <a:pt x="8" y="31"/>
                  </a:cubicBezTo>
                  <a:cubicBezTo>
                    <a:pt x="8" y="31"/>
                    <a:pt x="8" y="31"/>
                    <a:pt x="8" y="31"/>
                  </a:cubicBezTo>
                  <a:cubicBezTo>
                    <a:pt x="8" y="31"/>
                    <a:pt x="9" y="31"/>
                    <a:pt x="9" y="30"/>
                  </a:cubicBezTo>
                  <a:cubicBezTo>
                    <a:pt x="9" y="29"/>
                    <a:pt x="11" y="27"/>
                    <a:pt x="9" y="26"/>
                  </a:cubicBezTo>
                  <a:cubicBezTo>
                    <a:pt x="9" y="26"/>
                    <a:pt x="9" y="26"/>
                    <a:pt x="8" y="26"/>
                  </a:cubicBezTo>
                  <a:cubicBezTo>
                    <a:pt x="9" y="26"/>
                    <a:pt x="8" y="26"/>
                    <a:pt x="8" y="26"/>
                  </a:cubicBezTo>
                  <a:close/>
                  <a:moveTo>
                    <a:pt x="18" y="18"/>
                  </a:moveTo>
                  <a:cubicBezTo>
                    <a:pt x="18" y="19"/>
                    <a:pt x="17" y="20"/>
                    <a:pt x="17" y="21"/>
                  </a:cubicBezTo>
                  <a:cubicBezTo>
                    <a:pt x="17" y="21"/>
                    <a:pt x="17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21" y="19"/>
                    <a:pt x="19" y="18"/>
                  </a:cubicBezTo>
                  <a:cubicBezTo>
                    <a:pt x="19" y="17"/>
                    <a:pt x="19" y="17"/>
                    <a:pt x="18" y="18"/>
                  </a:cubicBezTo>
                  <a:close/>
                  <a:moveTo>
                    <a:pt x="7" y="22"/>
                  </a:moveTo>
                  <a:cubicBezTo>
                    <a:pt x="7" y="22"/>
                    <a:pt x="7" y="23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lose/>
                  <a:moveTo>
                    <a:pt x="23" y="11"/>
                  </a:moveTo>
                  <a:cubicBezTo>
                    <a:pt x="23" y="12"/>
                    <a:pt x="23" y="12"/>
                    <a:pt x="23" y="12"/>
                  </a:cubicBezTo>
                  <a:cubicBezTo>
                    <a:pt x="23" y="12"/>
                    <a:pt x="23" y="12"/>
                    <a:pt x="23" y="12"/>
                  </a:cubicBezTo>
                  <a:cubicBezTo>
                    <a:pt x="23" y="12"/>
                    <a:pt x="23" y="12"/>
                    <a:pt x="23" y="12"/>
                  </a:cubicBezTo>
                  <a:cubicBezTo>
                    <a:pt x="23" y="12"/>
                    <a:pt x="23" y="12"/>
                    <a:pt x="23" y="11"/>
                  </a:cubicBezTo>
                  <a:cubicBezTo>
                    <a:pt x="23" y="11"/>
                    <a:pt x="23" y="11"/>
                    <a:pt x="23" y="11"/>
                  </a:cubicBezTo>
                  <a:cubicBezTo>
                    <a:pt x="23" y="11"/>
                    <a:pt x="23" y="11"/>
                    <a:pt x="23" y="11"/>
                  </a:cubicBezTo>
                  <a:close/>
                  <a:moveTo>
                    <a:pt x="10" y="19"/>
                  </a:moveTo>
                  <a:cubicBezTo>
                    <a:pt x="9" y="20"/>
                    <a:pt x="9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1" y="22"/>
                    <a:pt x="11" y="20"/>
                    <a:pt x="11" y="19"/>
                  </a:cubicBezTo>
                  <a:cubicBezTo>
                    <a:pt x="11" y="19"/>
                    <a:pt x="10" y="19"/>
                    <a:pt x="10" y="19"/>
                  </a:cubicBezTo>
                  <a:close/>
                  <a:moveTo>
                    <a:pt x="15" y="13"/>
                  </a:moveTo>
                  <a:cubicBezTo>
                    <a:pt x="15" y="13"/>
                    <a:pt x="15" y="13"/>
                    <a:pt x="15" y="13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16" y="14"/>
                    <a:pt x="16" y="13"/>
                    <a:pt x="16" y="13"/>
                  </a:cubicBezTo>
                  <a:cubicBezTo>
                    <a:pt x="16" y="13"/>
                    <a:pt x="16" y="13"/>
                    <a:pt x="15" y="13"/>
                  </a:cubicBezTo>
                  <a:cubicBezTo>
                    <a:pt x="16" y="13"/>
                    <a:pt x="16" y="13"/>
                    <a:pt x="15" y="13"/>
                  </a:cubicBezTo>
                  <a:close/>
                  <a:moveTo>
                    <a:pt x="9" y="16"/>
                  </a:moveTo>
                  <a:cubicBezTo>
                    <a:pt x="8" y="17"/>
                    <a:pt x="8" y="18"/>
                    <a:pt x="9" y="18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9" y="17"/>
                    <a:pt x="9" y="17"/>
                    <a:pt x="9" y="16"/>
                  </a:cubicBezTo>
                  <a:cubicBezTo>
                    <a:pt x="9" y="15"/>
                    <a:pt x="9" y="16"/>
                    <a:pt x="9" y="16"/>
                  </a:cubicBezTo>
                  <a:close/>
                  <a:moveTo>
                    <a:pt x="11" y="1"/>
                  </a:moveTo>
                  <a:cubicBezTo>
                    <a:pt x="13" y="0"/>
                    <a:pt x="17" y="2"/>
                    <a:pt x="19" y="4"/>
                  </a:cubicBezTo>
                  <a:cubicBezTo>
                    <a:pt x="19" y="5"/>
                    <a:pt x="19" y="6"/>
                    <a:pt x="20" y="6"/>
                  </a:cubicBezTo>
                  <a:cubicBezTo>
                    <a:pt x="21" y="7"/>
                    <a:pt x="22" y="7"/>
                    <a:pt x="23" y="7"/>
                  </a:cubicBezTo>
                  <a:cubicBezTo>
                    <a:pt x="24" y="8"/>
                    <a:pt x="25" y="9"/>
                    <a:pt x="25" y="9"/>
                  </a:cubicBezTo>
                  <a:cubicBezTo>
                    <a:pt x="27" y="9"/>
                    <a:pt x="28" y="9"/>
                    <a:pt x="29" y="9"/>
                  </a:cubicBezTo>
                  <a:cubicBezTo>
                    <a:pt x="29" y="9"/>
                    <a:pt x="29" y="9"/>
                    <a:pt x="29" y="10"/>
                  </a:cubicBezTo>
                  <a:cubicBezTo>
                    <a:pt x="28" y="12"/>
                    <a:pt x="25" y="14"/>
                    <a:pt x="25" y="16"/>
                  </a:cubicBezTo>
                  <a:cubicBezTo>
                    <a:pt x="25" y="18"/>
                    <a:pt x="27" y="19"/>
                    <a:pt x="27" y="21"/>
                  </a:cubicBezTo>
                  <a:cubicBezTo>
                    <a:pt x="28" y="23"/>
                    <a:pt x="29" y="24"/>
                    <a:pt x="29" y="26"/>
                  </a:cubicBezTo>
                  <a:cubicBezTo>
                    <a:pt x="29" y="26"/>
                    <a:pt x="29" y="27"/>
                    <a:pt x="30" y="27"/>
                  </a:cubicBezTo>
                  <a:cubicBezTo>
                    <a:pt x="30" y="28"/>
                    <a:pt x="30" y="29"/>
                    <a:pt x="30" y="30"/>
                  </a:cubicBezTo>
                  <a:cubicBezTo>
                    <a:pt x="30" y="31"/>
                    <a:pt x="31" y="31"/>
                    <a:pt x="31" y="32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29" y="31"/>
                    <a:pt x="27" y="30"/>
                    <a:pt x="25" y="28"/>
                  </a:cubicBezTo>
                  <a:cubicBezTo>
                    <a:pt x="24" y="26"/>
                    <a:pt x="23" y="24"/>
                    <a:pt x="22" y="23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0" y="25"/>
                    <a:pt x="19" y="27"/>
                    <a:pt x="16" y="29"/>
                  </a:cubicBezTo>
                  <a:cubicBezTo>
                    <a:pt x="15" y="28"/>
                    <a:pt x="13" y="26"/>
                    <a:pt x="14" y="25"/>
                  </a:cubicBezTo>
                  <a:cubicBezTo>
                    <a:pt x="14" y="24"/>
                    <a:pt x="15" y="23"/>
                    <a:pt x="15" y="22"/>
                  </a:cubicBezTo>
                  <a:cubicBezTo>
                    <a:pt x="15" y="22"/>
                    <a:pt x="14" y="21"/>
                    <a:pt x="14" y="21"/>
                  </a:cubicBezTo>
                  <a:cubicBezTo>
                    <a:pt x="14" y="20"/>
                    <a:pt x="14" y="19"/>
                    <a:pt x="15" y="19"/>
                  </a:cubicBezTo>
                  <a:cubicBezTo>
                    <a:pt x="15" y="18"/>
                    <a:pt x="14" y="15"/>
                    <a:pt x="13" y="16"/>
                  </a:cubicBezTo>
                  <a:cubicBezTo>
                    <a:pt x="12" y="16"/>
                    <a:pt x="12" y="18"/>
                    <a:pt x="12" y="19"/>
                  </a:cubicBezTo>
                  <a:cubicBezTo>
                    <a:pt x="12" y="20"/>
                    <a:pt x="13" y="21"/>
                    <a:pt x="13" y="23"/>
                  </a:cubicBezTo>
                  <a:cubicBezTo>
                    <a:pt x="13" y="25"/>
                    <a:pt x="11" y="26"/>
                    <a:pt x="13" y="29"/>
                  </a:cubicBezTo>
                  <a:cubicBezTo>
                    <a:pt x="14" y="31"/>
                    <a:pt x="17" y="33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6" y="34"/>
                    <a:pt x="15" y="34"/>
                    <a:pt x="14" y="33"/>
                  </a:cubicBezTo>
                  <a:cubicBezTo>
                    <a:pt x="13" y="33"/>
                    <a:pt x="13" y="32"/>
                    <a:pt x="12" y="32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11" y="34"/>
                    <a:pt x="11" y="37"/>
                    <a:pt x="8" y="39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7" y="38"/>
                    <a:pt x="5" y="36"/>
                    <a:pt x="5" y="35"/>
                  </a:cubicBezTo>
                  <a:cubicBezTo>
                    <a:pt x="5" y="34"/>
                    <a:pt x="5" y="33"/>
                    <a:pt x="6" y="33"/>
                  </a:cubicBezTo>
                  <a:cubicBezTo>
                    <a:pt x="6" y="31"/>
                    <a:pt x="6" y="28"/>
                    <a:pt x="6" y="26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5" y="27"/>
                    <a:pt x="3" y="29"/>
                    <a:pt x="2" y="29"/>
                  </a:cubicBezTo>
                  <a:cubicBezTo>
                    <a:pt x="0" y="27"/>
                    <a:pt x="2" y="23"/>
                    <a:pt x="3" y="21"/>
                  </a:cubicBezTo>
                  <a:cubicBezTo>
                    <a:pt x="3" y="19"/>
                    <a:pt x="4" y="14"/>
                    <a:pt x="4" y="13"/>
                  </a:cubicBezTo>
                  <a:cubicBezTo>
                    <a:pt x="3" y="12"/>
                    <a:pt x="3" y="11"/>
                    <a:pt x="3" y="11"/>
                  </a:cubicBezTo>
                  <a:cubicBezTo>
                    <a:pt x="3" y="9"/>
                    <a:pt x="5" y="9"/>
                    <a:pt x="6" y="9"/>
                  </a:cubicBezTo>
                  <a:cubicBezTo>
                    <a:pt x="7" y="11"/>
                    <a:pt x="6" y="12"/>
                    <a:pt x="6" y="14"/>
                  </a:cubicBezTo>
                  <a:cubicBezTo>
                    <a:pt x="5" y="17"/>
                    <a:pt x="4" y="21"/>
                    <a:pt x="3" y="23"/>
                  </a:cubicBezTo>
                  <a:cubicBezTo>
                    <a:pt x="3" y="24"/>
                    <a:pt x="3" y="25"/>
                    <a:pt x="3" y="26"/>
                  </a:cubicBezTo>
                  <a:cubicBezTo>
                    <a:pt x="3" y="26"/>
                    <a:pt x="3" y="26"/>
                    <a:pt x="3" y="27"/>
                  </a:cubicBezTo>
                  <a:cubicBezTo>
                    <a:pt x="3" y="26"/>
                    <a:pt x="8" y="22"/>
                    <a:pt x="8" y="22"/>
                  </a:cubicBezTo>
                  <a:cubicBezTo>
                    <a:pt x="9" y="20"/>
                    <a:pt x="5" y="15"/>
                    <a:pt x="9" y="14"/>
                  </a:cubicBezTo>
                  <a:cubicBezTo>
                    <a:pt x="10" y="15"/>
                    <a:pt x="12" y="15"/>
                    <a:pt x="13" y="1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3" y="13"/>
                    <a:pt x="13" y="13"/>
                    <a:pt x="11" y="12"/>
                  </a:cubicBezTo>
                  <a:cubicBezTo>
                    <a:pt x="11" y="11"/>
                    <a:pt x="11" y="10"/>
                    <a:pt x="12" y="9"/>
                  </a:cubicBezTo>
                  <a:cubicBezTo>
                    <a:pt x="13" y="10"/>
                    <a:pt x="14" y="10"/>
                    <a:pt x="15" y="10"/>
                  </a:cubicBezTo>
                  <a:cubicBezTo>
                    <a:pt x="15" y="7"/>
                    <a:pt x="11" y="3"/>
                    <a:pt x="1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1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868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3ADD0F-AD24-4557-BEE9-EF7984F40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444C087-0BA9-4F74-8073-039E9A4805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BC8D677-F923-44A1-9454-B5F303686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C04E9C-C539-4343-A574-C58400749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921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b="0" baseline="0">
                <a:latin typeface="微软雅黑" panose="020B0503020204020204" pitchFamily="34" charset="-122"/>
              </a:defRPr>
            </a:lvl1pPr>
          </a:lstStyle>
          <a:p>
            <a:pPr lv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b="0" baseline="0">
                <a:latin typeface="微软雅黑" panose="020B0503020204020204" pitchFamily="34" charset="-122"/>
              </a:defRPr>
            </a:lvl1pPr>
          </a:lstStyle>
          <a:p>
            <a:pPr lvl="0"/>
            <a:r>
              <a:rPr lang="zh-CN" altLang="en-US" noProof="0" dirty="0"/>
              <a:t>单击此处编辑母版副标题样式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8516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1625" y="609600"/>
            <a:ext cx="8540750" cy="659160"/>
          </a:xfrm>
        </p:spPr>
        <p:txBody>
          <a:bodyPr/>
          <a:lstStyle>
            <a:lvl1pPr>
              <a:defRPr sz="3600" baseline="0">
                <a:latin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1625" y="1556792"/>
            <a:ext cx="8540750" cy="4542383"/>
          </a:xfrm>
        </p:spPr>
        <p:txBody>
          <a:bodyPr/>
          <a:lstStyle>
            <a:lvl1pPr>
              <a:defRPr sz="2400" baseline="0">
                <a:solidFill>
                  <a:srgbClr val="000000"/>
                </a:solidFill>
                <a:latin typeface="微软雅黑" panose="020B0503020204020204" pitchFamily="34" charset="-122"/>
              </a:defRPr>
            </a:lvl1pPr>
            <a:lvl2pPr>
              <a:defRPr sz="2400" baseline="0">
                <a:solidFill>
                  <a:srgbClr val="000000"/>
                </a:solidFill>
                <a:latin typeface="微软雅黑" panose="020B0503020204020204" pitchFamily="34" charset="-122"/>
              </a:defRPr>
            </a:lvl2pPr>
            <a:lvl3pPr>
              <a:defRPr baseline="0">
                <a:solidFill>
                  <a:srgbClr val="000000"/>
                </a:solidFill>
                <a:latin typeface="微软雅黑" panose="020B0503020204020204" pitchFamily="34" charset="-122"/>
              </a:defRPr>
            </a:lvl3pPr>
            <a:lvl4pPr>
              <a:defRPr baseline="0">
                <a:solidFill>
                  <a:srgbClr val="000000"/>
                </a:solidFill>
                <a:latin typeface="微软雅黑" panose="020B0503020204020204" pitchFamily="34" charset="-122"/>
              </a:defRPr>
            </a:lvl4pPr>
            <a:lvl5pPr>
              <a:defRPr baseline="0">
                <a:solidFill>
                  <a:srgbClr val="000000"/>
                </a:solidFill>
                <a:latin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B2979F-5A86-448F-8EEA-2A5523B49A0D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267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22331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437113"/>
            <a:ext cx="7886700" cy="16525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FCFB400-C9DC-49E3-989A-8794DD0EA26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9823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625" y="1628800"/>
            <a:ext cx="4194175" cy="447037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200"/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194175" cy="447037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200"/>
            </a:lvl3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CAFBC70-50F1-47DE-A132-358C34147BA1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69138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368CE3E-B63B-435F-8DFD-6F47D90E59A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8135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EA8BDFD-08A6-4AB4-AFD0-B0543BBC878E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867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1625" y="609600"/>
            <a:ext cx="8540750" cy="659160"/>
          </a:xfrm>
        </p:spPr>
        <p:txBody>
          <a:bodyPr/>
          <a:lstStyle>
            <a:lvl1pPr>
              <a:defRPr sz="3600" baseline="0">
                <a:latin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1625" y="1556792"/>
            <a:ext cx="8540750" cy="4542383"/>
          </a:xfrm>
        </p:spPr>
        <p:txBody>
          <a:bodyPr/>
          <a:lstStyle>
            <a:lvl1pPr>
              <a:defRPr sz="2400" baseline="0">
                <a:solidFill>
                  <a:srgbClr val="000000"/>
                </a:solidFill>
                <a:latin typeface="微软雅黑" panose="020B0503020204020204" pitchFamily="34" charset="-122"/>
              </a:defRPr>
            </a:lvl1pPr>
            <a:lvl2pPr>
              <a:defRPr sz="2400" baseline="0">
                <a:solidFill>
                  <a:srgbClr val="000000"/>
                </a:solidFill>
                <a:latin typeface="微软雅黑" panose="020B0503020204020204" pitchFamily="34" charset="-122"/>
              </a:defRPr>
            </a:lvl2pPr>
            <a:lvl3pPr>
              <a:defRPr baseline="0">
                <a:solidFill>
                  <a:srgbClr val="000000"/>
                </a:solidFill>
                <a:latin typeface="微软雅黑" panose="020B0503020204020204" pitchFamily="34" charset="-122"/>
              </a:defRPr>
            </a:lvl3pPr>
            <a:lvl4pPr>
              <a:defRPr baseline="0">
                <a:solidFill>
                  <a:srgbClr val="000000"/>
                </a:solidFill>
                <a:latin typeface="微软雅黑" panose="020B0503020204020204" pitchFamily="34" charset="-122"/>
              </a:defRPr>
            </a:lvl4pPr>
            <a:lvl5pPr>
              <a:defRPr baseline="0">
                <a:solidFill>
                  <a:srgbClr val="000000"/>
                </a:solidFill>
                <a:latin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B2979F-5A86-448F-8EEA-2A5523B49A0D}" type="slidenum"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09305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BE71EB9-FAD2-4FF4-B06F-78D86D9EFD3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0865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2AFAAA0-6F14-4E85-ABBD-67AA108F4B7B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97767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95F2F76-E7A3-4182-BF78-8AF7DE57E46D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26991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DFBDFA-9B95-450C-9B75-7FE7D2CA6B4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38881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7188" y="609600"/>
            <a:ext cx="2135187" cy="548957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609600"/>
            <a:ext cx="6253163" cy="54895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C1E4275-4135-4D92-9DB1-AE79C58478F1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64054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-多行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矩形 70"/>
          <p:cNvSpPr/>
          <p:nvPr userDrawn="1"/>
        </p:nvSpPr>
        <p:spPr>
          <a:xfrm>
            <a:off x="0" y="-3175"/>
            <a:ext cx="9144000" cy="6861175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100"/>
          </a:p>
        </p:txBody>
      </p:sp>
      <p:sp>
        <p:nvSpPr>
          <p:cNvPr id="15" name="平行四边形 14"/>
          <p:cNvSpPr/>
          <p:nvPr userDrawn="1"/>
        </p:nvSpPr>
        <p:spPr>
          <a:xfrm>
            <a:off x="249382" y="-3175"/>
            <a:ext cx="6924502" cy="6861175"/>
          </a:xfrm>
          <a:prstGeom prst="parallelogram">
            <a:avLst>
              <a:gd name="adj" fmla="val 1052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100"/>
          </a:p>
        </p:txBody>
      </p:sp>
      <p:sp>
        <p:nvSpPr>
          <p:cNvPr id="12" name="平行四边形 11"/>
          <p:cNvSpPr/>
          <p:nvPr userDrawn="1"/>
        </p:nvSpPr>
        <p:spPr>
          <a:xfrm>
            <a:off x="91440" y="-3175"/>
            <a:ext cx="6924502" cy="6861175"/>
          </a:xfrm>
          <a:prstGeom prst="parallelogram">
            <a:avLst>
              <a:gd name="adj" fmla="val 1052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100"/>
          </a:p>
        </p:txBody>
      </p:sp>
      <p:sp>
        <p:nvSpPr>
          <p:cNvPr id="37" name="任意多边形 36"/>
          <p:cNvSpPr/>
          <p:nvPr userDrawn="1"/>
        </p:nvSpPr>
        <p:spPr>
          <a:xfrm>
            <a:off x="0" y="1531610"/>
            <a:ext cx="850397" cy="1633920"/>
          </a:xfrm>
          <a:custGeom>
            <a:avLst/>
            <a:gdLst>
              <a:gd name="connsiteX0" fmla="*/ 0 w 1133862"/>
              <a:gd name="connsiteY0" fmla="*/ 0 h 1633920"/>
              <a:gd name="connsiteX1" fmla="*/ 1133862 w 1133862"/>
              <a:gd name="connsiteY1" fmla="*/ 0 h 1633920"/>
              <a:gd name="connsiteX2" fmla="*/ 992802 w 1133862"/>
              <a:gd name="connsiteY2" fmla="*/ 1633920 h 1633920"/>
              <a:gd name="connsiteX3" fmla="*/ 0 w 1133862"/>
              <a:gd name="connsiteY3" fmla="*/ 1633920 h 16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3862" h="1633920">
                <a:moveTo>
                  <a:pt x="0" y="0"/>
                </a:moveTo>
                <a:lnTo>
                  <a:pt x="1133862" y="0"/>
                </a:lnTo>
                <a:lnTo>
                  <a:pt x="992802" y="1633920"/>
                </a:lnTo>
                <a:lnTo>
                  <a:pt x="0" y="163392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100" dirty="0"/>
              <a:t>        </a:t>
            </a:r>
            <a:endParaRPr lang="zh-CN" altLang="en-US" sz="2100" dirty="0"/>
          </a:p>
        </p:txBody>
      </p:sp>
      <p:sp>
        <p:nvSpPr>
          <p:cNvPr id="35" name="任意多边形 34"/>
          <p:cNvSpPr/>
          <p:nvPr userDrawn="1"/>
        </p:nvSpPr>
        <p:spPr>
          <a:xfrm>
            <a:off x="1" y="1426996"/>
            <a:ext cx="748145" cy="1633920"/>
          </a:xfrm>
          <a:custGeom>
            <a:avLst/>
            <a:gdLst>
              <a:gd name="connsiteX0" fmla="*/ 0 w 997527"/>
              <a:gd name="connsiteY0" fmla="*/ 0 h 1633920"/>
              <a:gd name="connsiteX1" fmla="*/ 997527 w 997527"/>
              <a:gd name="connsiteY1" fmla="*/ 0 h 1633920"/>
              <a:gd name="connsiteX2" fmla="*/ 856467 w 997527"/>
              <a:gd name="connsiteY2" fmla="*/ 1633920 h 1633920"/>
              <a:gd name="connsiteX3" fmla="*/ 0 w 997527"/>
              <a:gd name="connsiteY3" fmla="*/ 1633920 h 163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7527" h="1633920">
                <a:moveTo>
                  <a:pt x="0" y="0"/>
                </a:moveTo>
                <a:lnTo>
                  <a:pt x="997527" y="0"/>
                </a:lnTo>
                <a:lnTo>
                  <a:pt x="856467" y="1633920"/>
                </a:lnTo>
                <a:lnTo>
                  <a:pt x="0" y="163392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100" dirty="0"/>
              <a:t>        </a:t>
            </a:r>
            <a:endParaRPr lang="zh-CN" altLang="en-US" sz="2100" dirty="0"/>
          </a:p>
        </p:txBody>
      </p:sp>
      <p:sp>
        <p:nvSpPr>
          <p:cNvPr id="41" name="任意多边形 40"/>
          <p:cNvSpPr/>
          <p:nvPr userDrawn="1"/>
        </p:nvSpPr>
        <p:spPr>
          <a:xfrm>
            <a:off x="5561208" y="5505964"/>
            <a:ext cx="3582793" cy="1015861"/>
          </a:xfrm>
          <a:custGeom>
            <a:avLst/>
            <a:gdLst>
              <a:gd name="connsiteX0" fmla="*/ 93012 w 4777057"/>
              <a:gd name="connsiteY0" fmla="*/ 0 h 1015861"/>
              <a:gd name="connsiteX1" fmla="*/ 4777057 w 4777057"/>
              <a:gd name="connsiteY1" fmla="*/ 0 h 1015861"/>
              <a:gd name="connsiteX2" fmla="*/ 4777057 w 4777057"/>
              <a:gd name="connsiteY2" fmla="*/ 1015861 h 1015861"/>
              <a:gd name="connsiteX3" fmla="*/ 0 w 4777057"/>
              <a:gd name="connsiteY3" fmla="*/ 1015861 h 1015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77057" h="1015861">
                <a:moveTo>
                  <a:pt x="93012" y="0"/>
                </a:moveTo>
                <a:lnTo>
                  <a:pt x="4777057" y="0"/>
                </a:lnTo>
                <a:lnTo>
                  <a:pt x="4777057" y="1015861"/>
                </a:lnTo>
                <a:lnTo>
                  <a:pt x="0" y="101586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100" dirty="0"/>
              <a:t>          </a:t>
            </a:r>
            <a:endParaRPr lang="zh-CN" altLang="en-US" sz="2100" dirty="0"/>
          </a:p>
        </p:txBody>
      </p:sp>
      <p:sp>
        <p:nvSpPr>
          <p:cNvPr id="39" name="任意多边形 38"/>
          <p:cNvSpPr/>
          <p:nvPr userDrawn="1"/>
        </p:nvSpPr>
        <p:spPr>
          <a:xfrm>
            <a:off x="5715849" y="5393905"/>
            <a:ext cx="3428152" cy="1015861"/>
          </a:xfrm>
          <a:custGeom>
            <a:avLst/>
            <a:gdLst>
              <a:gd name="connsiteX0" fmla="*/ 93012 w 4570869"/>
              <a:gd name="connsiteY0" fmla="*/ 0 h 1015861"/>
              <a:gd name="connsiteX1" fmla="*/ 4570869 w 4570869"/>
              <a:gd name="connsiteY1" fmla="*/ 0 h 1015861"/>
              <a:gd name="connsiteX2" fmla="*/ 4570869 w 4570869"/>
              <a:gd name="connsiteY2" fmla="*/ 1015861 h 1015861"/>
              <a:gd name="connsiteX3" fmla="*/ 0 w 4570869"/>
              <a:gd name="connsiteY3" fmla="*/ 1015861 h 1015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0869" h="1015861">
                <a:moveTo>
                  <a:pt x="93012" y="0"/>
                </a:moveTo>
                <a:lnTo>
                  <a:pt x="4570869" y="0"/>
                </a:lnTo>
                <a:lnTo>
                  <a:pt x="4570869" y="1015861"/>
                </a:lnTo>
                <a:lnTo>
                  <a:pt x="0" y="101586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100" dirty="0"/>
              <a:t>          </a:t>
            </a:r>
            <a:endParaRPr lang="zh-CN" altLang="en-US" sz="2100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143000" y="1426996"/>
            <a:ext cx="5397500" cy="1738535"/>
          </a:xfrm>
        </p:spPr>
        <p:txBody>
          <a:bodyPr anchor="b"/>
          <a:lstStyle>
            <a:lvl1pPr algn="l">
              <a:defRPr sz="4500" b="1">
                <a:solidFill>
                  <a:schemeClr val="tx2"/>
                </a:solidFill>
              </a:defRPr>
            </a:lvl1pPr>
          </a:lstStyle>
          <a:p>
            <a:r>
              <a:rPr lang="zh-CN" altLang="en-US" dirty="0"/>
              <a:t>多行标题 </a:t>
            </a:r>
            <a:r>
              <a:rPr lang="en-US" altLang="zh-CN" dirty="0"/>
              <a:t>- </a:t>
            </a:r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165530"/>
            <a:ext cx="5397500" cy="95773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单击以编辑副标题</a:t>
            </a:r>
          </a:p>
        </p:txBody>
      </p:sp>
      <p:grpSp>
        <p:nvGrpSpPr>
          <p:cNvPr id="34" name="组合 33"/>
          <p:cNvGrpSpPr/>
          <p:nvPr userDrawn="1"/>
        </p:nvGrpSpPr>
        <p:grpSpPr>
          <a:xfrm>
            <a:off x="6276856" y="5633721"/>
            <a:ext cx="2495217" cy="561646"/>
            <a:chOff x="8729742" y="4570696"/>
            <a:chExt cx="2830517" cy="477836"/>
          </a:xfrm>
          <a:solidFill>
            <a:schemeClr val="bg2">
              <a:alpha val="50000"/>
            </a:schemeClr>
          </a:solidFill>
        </p:grpSpPr>
        <p:sp>
          <p:nvSpPr>
            <p:cNvPr id="36" name="Freeform 34"/>
            <p:cNvSpPr>
              <a:spLocks noEditPoints="1"/>
            </p:cNvSpPr>
            <p:nvPr userDrawn="1"/>
          </p:nvSpPr>
          <p:spPr bwMode="auto">
            <a:xfrm>
              <a:off x="9304417" y="4945345"/>
              <a:ext cx="1363665" cy="101600"/>
            </a:xfrm>
            <a:custGeom>
              <a:avLst/>
              <a:gdLst>
                <a:gd name="T0" fmla="*/ 15 w 915"/>
                <a:gd name="T1" fmla="*/ 51 h 68"/>
                <a:gd name="T2" fmla="*/ 14 w 915"/>
                <a:gd name="T3" fmla="*/ 11 h 68"/>
                <a:gd name="T4" fmla="*/ 35 w 915"/>
                <a:gd name="T5" fmla="*/ 4 h 68"/>
                <a:gd name="T6" fmla="*/ 77 w 915"/>
                <a:gd name="T7" fmla="*/ 51 h 68"/>
                <a:gd name="T8" fmla="*/ 74 w 915"/>
                <a:gd name="T9" fmla="*/ 51 h 68"/>
                <a:gd name="T10" fmla="*/ 57 w 915"/>
                <a:gd name="T11" fmla="*/ 21 h 68"/>
                <a:gd name="T12" fmla="*/ 108 w 915"/>
                <a:gd name="T13" fmla="*/ 0 h 68"/>
                <a:gd name="T14" fmla="*/ 104 w 915"/>
                <a:gd name="T15" fmla="*/ 32 h 68"/>
                <a:gd name="T16" fmla="*/ 134 w 915"/>
                <a:gd name="T17" fmla="*/ 21 h 68"/>
                <a:gd name="T18" fmla="*/ 155 w 915"/>
                <a:gd name="T19" fmla="*/ 21 h 68"/>
                <a:gd name="T20" fmla="*/ 187 w 915"/>
                <a:gd name="T21" fmla="*/ 46 h 68"/>
                <a:gd name="T22" fmla="*/ 169 w 915"/>
                <a:gd name="T23" fmla="*/ 29 h 68"/>
                <a:gd name="T24" fmla="*/ 221 w 915"/>
                <a:gd name="T25" fmla="*/ 24 h 68"/>
                <a:gd name="T26" fmla="*/ 198 w 915"/>
                <a:gd name="T27" fmla="*/ 52 h 68"/>
                <a:gd name="T28" fmla="*/ 209 w 915"/>
                <a:gd name="T29" fmla="*/ 18 h 68"/>
                <a:gd name="T30" fmla="*/ 247 w 915"/>
                <a:gd name="T31" fmla="*/ 51 h 68"/>
                <a:gd name="T32" fmla="*/ 244 w 915"/>
                <a:gd name="T33" fmla="*/ 42 h 68"/>
                <a:gd name="T34" fmla="*/ 271 w 915"/>
                <a:gd name="T35" fmla="*/ 1 h 68"/>
                <a:gd name="T36" fmla="*/ 276 w 915"/>
                <a:gd name="T37" fmla="*/ 51 h 68"/>
                <a:gd name="T38" fmla="*/ 259 w 915"/>
                <a:gd name="T39" fmla="*/ 22 h 68"/>
                <a:gd name="T40" fmla="*/ 301 w 915"/>
                <a:gd name="T41" fmla="*/ 46 h 68"/>
                <a:gd name="T42" fmla="*/ 292 w 915"/>
                <a:gd name="T43" fmla="*/ 7 h 68"/>
                <a:gd name="T44" fmla="*/ 333 w 915"/>
                <a:gd name="T45" fmla="*/ 20 h 68"/>
                <a:gd name="T46" fmla="*/ 309 w 915"/>
                <a:gd name="T47" fmla="*/ 67 h 68"/>
                <a:gd name="T48" fmla="*/ 305 w 915"/>
                <a:gd name="T49" fmla="*/ 19 h 68"/>
                <a:gd name="T50" fmla="*/ 379 w 915"/>
                <a:gd name="T51" fmla="*/ 18 h 68"/>
                <a:gd name="T52" fmla="*/ 415 w 915"/>
                <a:gd name="T53" fmla="*/ 44 h 68"/>
                <a:gd name="T54" fmla="*/ 403 w 915"/>
                <a:gd name="T55" fmla="*/ 21 h 68"/>
                <a:gd name="T56" fmla="*/ 425 w 915"/>
                <a:gd name="T57" fmla="*/ 5 h 68"/>
                <a:gd name="T58" fmla="*/ 475 w 915"/>
                <a:gd name="T59" fmla="*/ 19 h 68"/>
                <a:gd name="T60" fmla="*/ 465 w 915"/>
                <a:gd name="T61" fmla="*/ 54 h 68"/>
                <a:gd name="T62" fmla="*/ 471 w 915"/>
                <a:gd name="T63" fmla="*/ 48 h 68"/>
                <a:gd name="T64" fmla="*/ 474 w 915"/>
                <a:gd name="T65" fmla="*/ 4 h 68"/>
                <a:gd name="T66" fmla="*/ 516 w 915"/>
                <a:gd name="T67" fmla="*/ 28 h 68"/>
                <a:gd name="T68" fmla="*/ 517 w 915"/>
                <a:gd name="T69" fmla="*/ 40 h 68"/>
                <a:gd name="T70" fmla="*/ 537 w 915"/>
                <a:gd name="T71" fmla="*/ 49 h 68"/>
                <a:gd name="T72" fmla="*/ 528 w 915"/>
                <a:gd name="T73" fmla="*/ 23 h 68"/>
                <a:gd name="T74" fmla="*/ 565 w 915"/>
                <a:gd name="T75" fmla="*/ 53 h 68"/>
                <a:gd name="T76" fmla="*/ 563 w 915"/>
                <a:gd name="T77" fmla="*/ 21 h 68"/>
                <a:gd name="T78" fmla="*/ 620 w 915"/>
                <a:gd name="T79" fmla="*/ 52 h 68"/>
                <a:gd name="T80" fmla="*/ 596 w 915"/>
                <a:gd name="T81" fmla="*/ 49 h 68"/>
                <a:gd name="T82" fmla="*/ 587 w 915"/>
                <a:gd name="T83" fmla="*/ 22 h 68"/>
                <a:gd name="T84" fmla="*/ 642 w 915"/>
                <a:gd name="T85" fmla="*/ 17 h 68"/>
                <a:gd name="T86" fmla="*/ 643 w 915"/>
                <a:gd name="T87" fmla="*/ 48 h 68"/>
                <a:gd name="T88" fmla="*/ 667 w 915"/>
                <a:gd name="T89" fmla="*/ 49 h 68"/>
                <a:gd name="T90" fmla="*/ 671 w 915"/>
                <a:gd name="T91" fmla="*/ 23 h 68"/>
                <a:gd name="T92" fmla="*/ 726 w 915"/>
                <a:gd name="T93" fmla="*/ 20 h 68"/>
                <a:gd name="T94" fmla="*/ 739 w 915"/>
                <a:gd name="T95" fmla="*/ 29 h 68"/>
                <a:gd name="T96" fmla="*/ 731 w 915"/>
                <a:gd name="T97" fmla="*/ 33 h 68"/>
                <a:gd name="T98" fmla="*/ 778 w 915"/>
                <a:gd name="T99" fmla="*/ 45 h 68"/>
                <a:gd name="T100" fmla="*/ 771 w 915"/>
                <a:gd name="T101" fmla="*/ 24 h 68"/>
                <a:gd name="T102" fmla="*/ 753 w 915"/>
                <a:gd name="T103" fmla="*/ 45 h 68"/>
                <a:gd name="T104" fmla="*/ 803 w 915"/>
                <a:gd name="T105" fmla="*/ 54 h 68"/>
                <a:gd name="T106" fmla="*/ 816 w 915"/>
                <a:gd name="T107" fmla="*/ 0 h 68"/>
                <a:gd name="T108" fmla="*/ 812 w 915"/>
                <a:gd name="T109" fmla="*/ 29 h 68"/>
                <a:gd name="T110" fmla="*/ 881 w 915"/>
                <a:gd name="T111" fmla="*/ 10 h 68"/>
                <a:gd name="T112" fmla="*/ 859 w 915"/>
                <a:gd name="T113" fmla="*/ 49 h 68"/>
                <a:gd name="T114" fmla="*/ 903 w 915"/>
                <a:gd name="T115" fmla="*/ 48 h 68"/>
                <a:gd name="T116" fmla="*/ 891 w 915"/>
                <a:gd name="T117" fmla="*/ 31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15" h="68">
                  <a:moveTo>
                    <a:pt x="35" y="4"/>
                  </a:moveTo>
                  <a:cubicBezTo>
                    <a:pt x="35" y="3"/>
                    <a:pt x="35" y="3"/>
                    <a:pt x="35" y="3"/>
                  </a:cubicBezTo>
                  <a:cubicBezTo>
                    <a:pt x="53" y="3"/>
                    <a:pt x="53" y="3"/>
                    <a:pt x="53" y="3"/>
                  </a:cubicBezTo>
                  <a:cubicBezTo>
                    <a:pt x="53" y="4"/>
                    <a:pt x="53" y="4"/>
                    <a:pt x="53" y="4"/>
                  </a:cubicBezTo>
                  <a:cubicBezTo>
                    <a:pt x="51" y="4"/>
                    <a:pt x="51" y="4"/>
                    <a:pt x="51" y="4"/>
                  </a:cubicBezTo>
                  <a:cubicBezTo>
                    <a:pt x="49" y="4"/>
                    <a:pt x="47" y="5"/>
                    <a:pt x="46" y="6"/>
                  </a:cubicBezTo>
                  <a:cubicBezTo>
                    <a:pt x="46" y="7"/>
                    <a:pt x="45" y="9"/>
                    <a:pt x="45" y="11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45" y="37"/>
                    <a:pt x="45" y="41"/>
                    <a:pt x="44" y="43"/>
                  </a:cubicBezTo>
                  <a:cubicBezTo>
                    <a:pt x="43" y="46"/>
                    <a:pt x="41" y="49"/>
                    <a:pt x="38" y="51"/>
                  </a:cubicBezTo>
                  <a:cubicBezTo>
                    <a:pt x="35" y="53"/>
                    <a:pt x="31" y="53"/>
                    <a:pt x="27" y="53"/>
                  </a:cubicBezTo>
                  <a:cubicBezTo>
                    <a:pt x="21" y="53"/>
                    <a:pt x="17" y="53"/>
                    <a:pt x="15" y="51"/>
                  </a:cubicBezTo>
                  <a:cubicBezTo>
                    <a:pt x="12" y="49"/>
                    <a:pt x="10" y="46"/>
                    <a:pt x="9" y="43"/>
                  </a:cubicBezTo>
                  <a:cubicBezTo>
                    <a:pt x="8" y="41"/>
                    <a:pt x="7" y="37"/>
                    <a:pt x="7" y="3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8"/>
                    <a:pt x="7" y="6"/>
                    <a:pt x="6" y="5"/>
                  </a:cubicBezTo>
                  <a:cubicBezTo>
                    <a:pt x="5" y="4"/>
                    <a:pt x="4" y="3"/>
                    <a:pt x="2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21" y="3"/>
                    <a:pt x="21" y="3"/>
                    <a:pt x="21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17" y="3"/>
                    <a:pt x="15" y="4"/>
                    <a:pt x="15" y="5"/>
                  </a:cubicBezTo>
                  <a:cubicBezTo>
                    <a:pt x="14" y="6"/>
                    <a:pt x="14" y="8"/>
                    <a:pt x="14" y="11"/>
                  </a:cubicBezTo>
                  <a:cubicBezTo>
                    <a:pt x="14" y="33"/>
                    <a:pt x="14" y="33"/>
                    <a:pt x="14" y="33"/>
                  </a:cubicBezTo>
                  <a:cubicBezTo>
                    <a:pt x="14" y="35"/>
                    <a:pt x="14" y="37"/>
                    <a:pt x="14" y="40"/>
                  </a:cubicBezTo>
                  <a:cubicBezTo>
                    <a:pt x="15" y="43"/>
                    <a:pt x="15" y="45"/>
                    <a:pt x="16" y="46"/>
                  </a:cubicBezTo>
                  <a:cubicBezTo>
                    <a:pt x="17" y="48"/>
                    <a:pt x="19" y="49"/>
                    <a:pt x="20" y="50"/>
                  </a:cubicBezTo>
                  <a:cubicBezTo>
                    <a:pt x="22" y="51"/>
                    <a:pt x="24" y="51"/>
                    <a:pt x="27" y="51"/>
                  </a:cubicBezTo>
                  <a:cubicBezTo>
                    <a:pt x="30" y="51"/>
                    <a:pt x="33" y="50"/>
                    <a:pt x="35" y="49"/>
                  </a:cubicBezTo>
                  <a:cubicBezTo>
                    <a:pt x="37" y="47"/>
                    <a:pt x="39" y="46"/>
                    <a:pt x="40" y="43"/>
                  </a:cubicBezTo>
                  <a:cubicBezTo>
                    <a:pt x="41" y="41"/>
                    <a:pt x="41" y="37"/>
                    <a:pt x="41" y="3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9"/>
                    <a:pt x="41" y="7"/>
                    <a:pt x="40" y="6"/>
                  </a:cubicBezTo>
                  <a:cubicBezTo>
                    <a:pt x="39" y="5"/>
                    <a:pt x="38" y="4"/>
                    <a:pt x="36" y="4"/>
                  </a:cubicBezTo>
                  <a:cubicBezTo>
                    <a:pt x="35" y="4"/>
                    <a:pt x="35" y="4"/>
                    <a:pt x="35" y="4"/>
                  </a:cubicBezTo>
                  <a:close/>
                  <a:moveTo>
                    <a:pt x="69" y="25"/>
                  </a:moveTo>
                  <a:cubicBezTo>
                    <a:pt x="73" y="20"/>
                    <a:pt x="76" y="18"/>
                    <a:pt x="79" y="18"/>
                  </a:cubicBezTo>
                  <a:cubicBezTo>
                    <a:pt x="81" y="18"/>
                    <a:pt x="83" y="18"/>
                    <a:pt x="84" y="19"/>
                  </a:cubicBezTo>
                  <a:cubicBezTo>
                    <a:pt x="85" y="20"/>
                    <a:pt x="87" y="21"/>
                    <a:pt x="87" y="23"/>
                  </a:cubicBezTo>
                  <a:cubicBezTo>
                    <a:pt x="88" y="25"/>
                    <a:pt x="88" y="27"/>
                    <a:pt x="88" y="30"/>
                  </a:cubicBezTo>
                  <a:cubicBezTo>
                    <a:pt x="88" y="45"/>
                    <a:pt x="88" y="45"/>
                    <a:pt x="88" y="45"/>
                  </a:cubicBezTo>
                  <a:cubicBezTo>
                    <a:pt x="88" y="47"/>
                    <a:pt x="88" y="48"/>
                    <a:pt x="89" y="49"/>
                  </a:cubicBezTo>
                  <a:cubicBezTo>
                    <a:pt x="89" y="50"/>
                    <a:pt x="89" y="50"/>
                    <a:pt x="90" y="51"/>
                  </a:cubicBezTo>
                  <a:cubicBezTo>
                    <a:pt x="90" y="51"/>
                    <a:pt x="91" y="51"/>
                    <a:pt x="93" y="51"/>
                  </a:cubicBezTo>
                  <a:cubicBezTo>
                    <a:pt x="93" y="52"/>
                    <a:pt x="93" y="52"/>
                    <a:pt x="93" y="52"/>
                  </a:cubicBezTo>
                  <a:cubicBezTo>
                    <a:pt x="77" y="52"/>
                    <a:pt x="77" y="52"/>
                    <a:pt x="77" y="52"/>
                  </a:cubicBezTo>
                  <a:cubicBezTo>
                    <a:pt x="77" y="51"/>
                    <a:pt x="77" y="51"/>
                    <a:pt x="77" y="51"/>
                  </a:cubicBezTo>
                  <a:cubicBezTo>
                    <a:pt x="78" y="51"/>
                    <a:pt x="78" y="51"/>
                    <a:pt x="78" y="51"/>
                  </a:cubicBezTo>
                  <a:cubicBezTo>
                    <a:pt x="79" y="51"/>
                    <a:pt x="80" y="51"/>
                    <a:pt x="81" y="50"/>
                  </a:cubicBezTo>
                  <a:cubicBezTo>
                    <a:pt x="82" y="50"/>
                    <a:pt x="82" y="49"/>
                    <a:pt x="82" y="48"/>
                  </a:cubicBezTo>
                  <a:cubicBezTo>
                    <a:pt x="82" y="48"/>
                    <a:pt x="82" y="47"/>
                    <a:pt x="82" y="45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2" y="27"/>
                    <a:pt x="82" y="25"/>
                    <a:pt x="81" y="24"/>
                  </a:cubicBezTo>
                  <a:cubicBezTo>
                    <a:pt x="80" y="23"/>
                    <a:pt x="79" y="22"/>
                    <a:pt x="77" y="22"/>
                  </a:cubicBezTo>
                  <a:cubicBezTo>
                    <a:pt x="74" y="22"/>
                    <a:pt x="71" y="23"/>
                    <a:pt x="69" y="27"/>
                  </a:cubicBezTo>
                  <a:cubicBezTo>
                    <a:pt x="69" y="45"/>
                    <a:pt x="69" y="45"/>
                    <a:pt x="69" y="45"/>
                  </a:cubicBezTo>
                  <a:cubicBezTo>
                    <a:pt x="69" y="47"/>
                    <a:pt x="69" y="48"/>
                    <a:pt x="69" y="49"/>
                  </a:cubicBezTo>
                  <a:cubicBezTo>
                    <a:pt x="69" y="50"/>
                    <a:pt x="70" y="50"/>
                    <a:pt x="70" y="51"/>
                  </a:cubicBezTo>
                  <a:cubicBezTo>
                    <a:pt x="71" y="51"/>
                    <a:pt x="72" y="51"/>
                    <a:pt x="74" y="51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58" y="52"/>
                    <a:pt x="58" y="52"/>
                    <a:pt x="58" y="52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60" y="51"/>
                    <a:pt x="61" y="51"/>
                    <a:pt x="62" y="50"/>
                  </a:cubicBezTo>
                  <a:cubicBezTo>
                    <a:pt x="62" y="49"/>
                    <a:pt x="63" y="47"/>
                    <a:pt x="63" y="45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28"/>
                    <a:pt x="63" y="25"/>
                    <a:pt x="62" y="24"/>
                  </a:cubicBezTo>
                  <a:cubicBezTo>
                    <a:pt x="62" y="23"/>
                    <a:pt x="62" y="23"/>
                    <a:pt x="61" y="22"/>
                  </a:cubicBezTo>
                  <a:cubicBezTo>
                    <a:pt x="61" y="22"/>
                    <a:pt x="61" y="22"/>
                    <a:pt x="60" y="22"/>
                  </a:cubicBezTo>
                  <a:cubicBezTo>
                    <a:pt x="59" y="22"/>
                    <a:pt x="58" y="22"/>
                    <a:pt x="57" y="22"/>
                  </a:cubicBezTo>
                  <a:cubicBezTo>
                    <a:pt x="57" y="21"/>
                    <a:pt x="57" y="21"/>
                    <a:pt x="57" y="21"/>
                  </a:cubicBezTo>
                  <a:cubicBezTo>
                    <a:pt x="67" y="17"/>
                    <a:pt x="67" y="17"/>
                    <a:pt x="67" y="17"/>
                  </a:cubicBezTo>
                  <a:cubicBezTo>
                    <a:pt x="69" y="17"/>
                    <a:pt x="69" y="17"/>
                    <a:pt x="69" y="17"/>
                  </a:cubicBezTo>
                  <a:cubicBezTo>
                    <a:pt x="69" y="25"/>
                    <a:pt x="69" y="25"/>
                    <a:pt x="69" y="25"/>
                  </a:cubicBezTo>
                  <a:close/>
                  <a:moveTo>
                    <a:pt x="108" y="0"/>
                  </a:moveTo>
                  <a:cubicBezTo>
                    <a:pt x="109" y="0"/>
                    <a:pt x="110" y="0"/>
                    <a:pt x="110" y="1"/>
                  </a:cubicBezTo>
                  <a:cubicBezTo>
                    <a:pt x="111" y="2"/>
                    <a:pt x="111" y="3"/>
                    <a:pt x="111" y="4"/>
                  </a:cubicBezTo>
                  <a:cubicBezTo>
                    <a:pt x="111" y="5"/>
                    <a:pt x="111" y="6"/>
                    <a:pt x="110" y="7"/>
                  </a:cubicBezTo>
                  <a:cubicBezTo>
                    <a:pt x="109" y="7"/>
                    <a:pt x="109" y="8"/>
                    <a:pt x="108" y="8"/>
                  </a:cubicBezTo>
                  <a:cubicBezTo>
                    <a:pt x="107" y="8"/>
                    <a:pt x="106" y="7"/>
                    <a:pt x="105" y="7"/>
                  </a:cubicBezTo>
                  <a:cubicBezTo>
                    <a:pt x="105" y="6"/>
                    <a:pt x="104" y="5"/>
                    <a:pt x="104" y="4"/>
                  </a:cubicBezTo>
                  <a:cubicBezTo>
                    <a:pt x="104" y="3"/>
                    <a:pt x="105" y="2"/>
                    <a:pt x="105" y="1"/>
                  </a:cubicBezTo>
                  <a:cubicBezTo>
                    <a:pt x="106" y="0"/>
                    <a:pt x="107" y="0"/>
                    <a:pt x="108" y="0"/>
                  </a:cubicBezTo>
                  <a:close/>
                  <a:moveTo>
                    <a:pt x="111" y="18"/>
                  </a:moveTo>
                  <a:cubicBezTo>
                    <a:pt x="111" y="45"/>
                    <a:pt x="111" y="45"/>
                    <a:pt x="111" y="45"/>
                  </a:cubicBezTo>
                  <a:cubicBezTo>
                    <a:pt x="111" y="47"/>
                    <a:pt x="111" y="49"/>
                    <a:pt x="111" y="49"/>
                  </a:cubicBezTo>
                  <a:cubicBezTo>
                    <a:pt x="111" y="50"/>
                    <a:pt x="112" y="51"/>
                    <a:pt x="112" y="51"/>
                  </a:cubicBezTo>
                  <a:cubicBezTo>
                    <a:pt x="113" y="51"/>
                    <a:pt x="114" y="51"/>
                    <a:pt x="115" y="51"/>
                  </a:cubicBezTo>
                  <a:cubicBezTo>
                    <a:pt x="115" y="53"/>
                    <a:pt x="115" y="53"/>
                    <a:pt x="115" y="53"/>
                  </a:cubicBezTo>
                  <a:cubicBezTo>
                    <a:pt x="99" y="53"/>
                    <a:pt x="99" y="53"/>
                    <a:pt x="99" y="53"/>
                  </a:cubicBezTo>
                  <a:cubicBezTo>
                    <a:pt x="99" y="51"/>
                    <a:pt x="99" y="51"/>
                    <a:pt x="99" y="51"/>
                  </a:cubicBezTo>
                  <a:cubicBezTo>
                    <a:pt x="101" y="51"/>
                    <a:pt x="102" y="51"/>
                    <a:pt x="103" y="51"/>
                  </a:cubicBezTo>
                  <a:cubicBezTo>
                    <a:pt x="103" y="51"/>
                    <a:pt x="103" y="50"/>
                    <a:pt x="104" y="49"/>
                  </a:cubicBezTo>
                  <a:cubicBezTo>
                    <a:pt x="104" y="49"/>
                    <a:pt x="104" y="47"/>
                    <a:pt x="104" y="45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4" y="28"/>
                    <a:pt x="104" y="26"/>
                    <a:pt x="104" y="25"/>
                  </a:cubicBezTo>
                  <a:cubicBezTo>
                    <a:pt x="104" y="24"/>
                    <a:pt x="103" y="23"/>
                    <a:pt x="103" y="23"/>
                  </a:cubicBezTo>
                  <a:cubicBezTo>
                    <a:pt x="103" y="23"/>
                    <a:pt x="102" y="23"/>
                    <a:pt x="101" y="23"/>
                  </a:cubicBezTo>
                  <a:cubicBezTo>
                    <a:pt x="101" y="23"/>
                    <a:pt x="100" y="23"/>
                    <a:pt x="99" y="23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109" y="18"/>
                    <a:pt x="109" y="18"/>
                    <a:pt x="109" y="18"/>
                  </a:cubicBezTo>
                  <a:cubicBezTo>
                    <a:pt x="111" y="18"/>
                    <a:pt x="111" y="18"/>
                    <a:pt x="111" y="18"/>
                  </a:cubicBezTo>
                  <a:close/>
                  <a:moveTo>
                    <a:pt x="122" y="19"/>
                  </a:moveTo>
                  <a:cubicBezTo>
                    <a:pt x="137" y="19"/>
                    <a:pt x="137" y="19"/>
                    <a:pt x="137" y="19"/>
                  </a:cubicBezTo>
                  <a:cubicBezTo>
                    <a:pt x="137" y="20"/>
                    <a:pt x="137" y="20"/>
                    <a:pt x="137" y="20"/>
                  </a:cubicBezTo>
                  <a:cubicBezTo>
                    <a:pt x="136" y="20"/>
                    <a:pt x="136" y="20"/>
                    <a:pt x="136" y="20"/>
                  </a:cubicBezTo>
                  <a:cubicBezTo>
                    <a:pt x="135" y="20"/>
                    <a:pt x="134" y="20"/>
                    <a:pt x="134" y="21"/>
                  </a:cubicBezTo>
                  <a:cubicBezTo>
                    <a:pt x="133" y="21"/>
                    <a:pt x="133" y="22"/>
                    <a:pt x="133" y="23"/>
                  </a:cubicBezTo>
                  <a:cubicBezTo>
                    <a:pt x="133" y="23"/>
                    <a:pt x="133" y="25"/>
                    <a:pt x="134" y="26"/>
                  </a:cubicBezTo>
                  <a:cubicBezTo>
                    <a:pt x="141" y="45"/>
                    <a:pt x="141" y="45"/>
                    <a:pt x="141" y="45"/>
                  </a:cubicBezTo>
                  <a:cubicBezTo>
                    <a:pt x="149" y="25"/>
                    <a:pt x="149" y="25"/>
                    <a:pt x="149" y="25"/>
                  </a:cubicBezTo>
                  <a:cubicBezTo>
                    <a:pt x="149" y="24"/>
                    <a:pt x="150" y="23"/>
                    <a:pt x="150" y="22"/>
                  </a:cubicBezTo>
                  <a:cubicBezTo>
                    <a:pt x="150" y="21"/>
                    <a:pt x="150" y="21"/>
                    <a:pt x="149" y="21"/>
                  </a:cubicBezTo>
                  <a:cubicBezTo>
                    <a:pt x="149" y="21"/>
                    <a:pt x="149" y="20"/>
                    <a:pt x="149" y="20"/>
                  </a:cubicBezTo>
                  <a:cubicBezTo>
                    <a:pt x="148" y="20"/>
                    <a:pt x="147" y="20"/>
                    <a:pt x="146" y="20"/>
                  </a:cubicBezTo>
                  <a:cubicBezTo>
                    <a:pt x="146" y="19"/>
                    <a:pt x="146" y="19"/>
                    <a:pt x="146" y="19"/>
                  </a:cubicBezTo>
                  <a:cubicBezTo>
                    <a:pt x="157" y="19"/>
                    <a:pt x="157" y="19"/>
                    <a:pt x="157" y="19"/>
                  </a:cubicBezTo>
                  <a:cubicBezTo>
                    <a:pt x="157" y="20"/>
                    <a:pt x="157" y="20"/>
                    <a:pt x="157" y="20"/>
                  </a:cubicBezTo>
                  <a:cubicBezTo>
                    <a:pt x="156" y="20"/>
                    <a:pt x="155" y="20"/>
                    <a:pt x="155" y="21"/>
                  </a:cubicBezTo>
                  <a:cubicBezTo>
                    <a:pt x="154" y="21"/>
                    <a:pt x="153" y="23"/>
                    <a:pt x="152" y="24"/>
                  </a:cubicBezTo>
                  <a:cubicBezTo>
                    <a:pt x="141" y="53"/>
                    <a:pt x="141" y="53"/>
                    <a:pt x="141" y="53"/>
                  </a:cubicBezTo>
                  <a:cubicBezTo>
                    <a:pt x="139" y="53"/>
                    <a:pt x="139" y="53"/>
                    <a:pt x="139" y="53"/>
                  </a:cubicBezTo>
                  <a:cubicBezTo>
                    <a:pt x="127" y="25"/>
                    <a:pt x="127" y="25"/>
                    <a:pt x="127" y="25"/>
                  </a:cubicBezTo>
                  <a:cubicBezTo>
                    <a:pt x="127" y="23"/>
                    <a:pt x="126" y="22"/>
                    <a:pt x="126" y="22"/>
                  </a:cubicBezTo>
                  <a:cubicBezTo>
                    <a:pt x="125" y="21"/>
                    <a:pt x="125" y="21"/>
                    <a:pt x="124" y="20"/>
                  </a:cubicBezTo>
                  <a:cubicBezTo>
                    <a:pt x="123" y="20"/>
                    <a:pt x="123" y="20"/>
                    <a:pt x="121" y="19"/>
                  </a:cubicBezTo>
                  <a:cubicBezTo>
                    <a:pt x="122" y="19"/>
                    <a:pt x="122" y="19"/>
                    <a:pt x="122" y="19"/>
                  </a:cubicBezTo>
                  <a:close/>
                  <a:moveTo>
                    <a:pt x="169" y="31"/>
                  </a:moveTo>
                  <a:cubicBezTo>
                    <a:pt x="169" y="37"/>
                    <a:pt x="170" y="40"/>
                    <a:pt x="173" y="43"/>
                  </a:cubicBezTo>
                  <a:cubicBezTo>
                    <a:pt x="175" y="46"/>
                    <a:pt x="178" y="48"/>
                    <a:pt x="181" y="48"/>
                  </a:cubicBezTo>
                  <a:cubicBezTo>
                    <a:pt x="183" y="48"/>
                    <a:pt x="185" y="47"/>
                    <a:pt x="187" y="46"/>
                  </a:cubicBezTo>
                  <a:cubicBezTo>
                    <a:pt x="188" y="45"/>
                    <a:pt x="189" y="43"/>
                    <a:pt x="191" y="39"/>
                  </a:cubicBezTo>
                  <a:cubicBezTo>
                    <a:pt x="192" y="40"/>
                    <a:pt x="192" y="40"/>
                    <a:pt x="192" y="40"/>
                  </a:cubicBezTo>
                  <a:cubicBezTo>
                    <a:pt x="191" y="43"/>
                    <a:pt x="190" y="47"/>
                    <a:pt x="187" y="49"/>
                  </a:cubicBezTo>
                  <a:cubicBezTo>
                    <a:pt x="185" y="52"/>
                    <a:pt x="182" y="53"/>
                    <a:pt x="178" y="53"/>
                  </a:cubicBezTo>
                  <a:cubicBezTo>
                    <a:pt x="174" y="53"/>
                    <a:pt x="171" y="52"/>
                    <a:pt x="168" y="49"/>
                  </a:cubicBezTo>
                  <a:cubicBezTo>
                    <a:pt x="165" y="45"/>
                    <a:pt x="164" y="41"/>
                    <a:pt x="164" y="36"/>
                  </a:cubicBezTo>
                  <a:cubicBezTo>
                    <a:pt x="164" y="30"/>
                    <a:pt x="166" y="25"/>
                    <a:pt x="169" y="22"/>
                  </a:cubicBezTo>
                  <a:cubicBezTo>
                    <a:pt x="171" y="19"/>
                    <a:pt x="175" y="17"/>
                    <a:pt x="179" y="17"/>
                  </a:cubicBezTo>
                  <a:cubicBezTo>
                    <a:pt x="183" y="17"/>
                    <a:pt x="186" y="19"/>
                    <a:pt x="189" y="21"/>
                  </a:cubicBezTo>
                  <a:cubicBezTo>
                    <a:pt x="191" y="23"/>
                    <a:pt x="192" y="27"/>
                    <a:pt x="192" y="31"/>
                  </a:cubicBezTo>
                  <a:cubicBezTo>
                    <a:pt x="169" y="31"/>
                    <a:pt x="169" y="31"/>
                    <a:pt x="169" y="31"/>
                  </a:cubicBezTo>
                  <a:close/>
                  <a:moveTo>
                    <a:pt x="169" y="29"/>
                  </a:moveTo>
                  <a:cubicBezTo>
                    <a:pt x="184" y="29"/>
                    <a:pt x="184" y="29"/>
                    <a:pt x="184" y="29"/>
                  </a:cubicBezTo>
                  <a:cubicBezTo>
                    <a:pt x="184" y="27"/>
                    <a:pt x="184" y="26"/>
                    <a:pt x="183" y="25"/>
                  </a:cubicBezTo>
                  <a:cubicBezTo>
                    <a:pt x="183" y="24"/>
                    <a:pt x="182" y="23"/>
                    <a:pt x="181" y="22"/>
                  </a:cubicBezTo>
                  <a:cubicBezTo>
                    <a:pt x="179" y="21"/>
                    <a:pt x="178" y="21"/>
                    <a:pt x="177" y="21"/>
                  </a:cubicBezTo>
                  <a:cubicBezTo>
                    <a:pt x="175" y="21"/>
                    <a:pt x="173" y="21"/>
                    <a:pt x="172" y="23"/>
                  </a:cubicBezTo>
                  <a:cubicBezTo>
                    <a:pt x="170" y="24"/>
                    <a:pt x="169" y="27"/>
                    <a:pt x="169" y="29"/>
                  </a:cubicBezTo>
                  <a:close/>
                  <a:moveTo>
                    <a:pt x="209" y="18"/>
                  </a:moveTo>
                  <a:cubicBezTo>
                    <a:pt x="209" y="25"/>
                    <a:pt x="209" y="25"/>
                    <a:pt x="209" y="25"/>
                  </a:cubicBezTo>
                  <a:cubicBezTo>
                    <a:pt x="212" y="20"/>
                    <a:pt x="215" y="18"/>
                    <a:pt x="218" y="18"/>
                  </a:cubicBezTo>
                  <a:cubicBezTo>
                    <a:pt x="219" y="18"/>
                    <a:pt x="220" y="18"/>
                    <a:pt x="221" y="19"/>
                  </a:cubicBezTo>
                  <a:cubicBezTo>
                    <a:pt x="222" y="20"/>
                    <a:pt x="222" y="21"/>
                    <a:pt x="222" y="22"/>
                  </a:cubicBezTo>
                  <a:cubicBezTo>
                    <a:pt x="222" y="23"/>
                    <a:pt x="222" y="23"/>
                    <a:pt x="221" y="24"/>
                  </a:cubicBezTo>
                  <a:cubicBezTo>
                    <a:pt x="221" y="25"/>
                    <a:pt x="220" y="25"/>
                    <a:pt x="219" y="25"/>
                  </a:cubicBezTo>
                  <a:cubicBezTo>
                    <a:pt x="218" y="25"/>
                    <a:pt x="217" y="25"/>
                    <a:pt x="216" y="24"/>
                  </a:cubicBezTo>
                  <a:cubicBezTo>
                    <a:pt x="215" y="23"/>
                    <a:pt x="214" y="23"/>
                    <a:pt x="214" y="23"/>
                  </a:cubicBezTo>
                  <a:cubicBezTo>
                    <a:pt x="213" y="23"/>
                    <a:pt x="213" y="23"/>
                    <a:pt x="213" y="24"/>
                  </a:cubicBezTo>
                  <a:cubicBezTo>
                    <a:pt x="211" y="25"/>
                    <a:pt x="211" y="27"/>
                    <a:pt x="209" y="29"/>
                  </a:cubicBezTo>
                  <a:cubicBezTo>
                    <a:pt x="209" y="45"/>
                    <a:pt x="209" y="45"/>
                    <a:pt x="209" y="45"/>
                  </a:cubicBezTo>
                  <a:cubicBezTo>
                    <a:pt x="209" y="47"/>
                    <a:pt x="210" y="49"/>
                    <a:pt x="210" y="50"/>
                  </a:cubicBezTo>
                  <a:cubicBezTo>
                    <a:pt x="211" y="51"/>
                    <a:pt x="211" y="51"/>
                    <a:pt x="212" y="51"/>
                  </a:cubicBezTo>
                  <a:cubicBezTo>
                    <a:pt x="213" y="52"/>
                    <a:pt x="214" y="52"/>
                    <a:pt x="215" y="52"/>
                  </a:cubicBezTo>
                  <a:cubicBezTo>
                    <a:pt x="215" y="53"/>
                    <a:pt x="215" y="53"/>
                    <a:pt x="215" y="53"/>
                  </a:cubicBezTo>
                  <a:cubicBezTo>
                    <a:pt x="198" y="53"/>
                    <a:pt x="198" y="53"/>
                    <a:pt x="198" y="53"/>
                  </a:cubicBezTo>
                  <a:cubicBezTo>
                    <a:pt x="198" y="52"/>
                    <a:pt x="198" y="52"/>
                    <a:pt x="198" y="52"/>
                  </a:cubicBezTo>
                  <a:cubicBezTo>
                    <a:pt x="200" y="52"/>
                    <a:pt x="201" y="52"/>
                    <a:pt x="202" y="51"/>
                  </a:cubicBezTo>
                  <a:cubicBezTo>
                    <a:pt x="202" y="51"/>
                    <a:pt x="203" y="50"/>
                    <a:pt x="203" y="49"/>
                  </a:cubicBezTo>
                  <a:cubicBezTo>
                    <a:pt x="203" y="49"/>
                    <a:pt x="203" y="48"/>
                    <a:pt x="203" y="46"/>
                  </a:cubicBezTo>
                  <a:cubicBezTo>
                    <a:pt x="203" y="33"/>
                    <a:pt x="203" y="33"/>
                    <a:pt x="203" y="33"/>
                  </a:cubicBezTo>
                  <a:cubicBezTo>
                    <a:pt x="203" y="29"/>
                    <a:pt x="203" y="26"/>
                    <a:pt x="203" y="25"/>
                  </a:cubicBezTo>
                  <a:cubicBezTo>
                    <a:pt x="203" y="25"/>
                    <a:pt x="202" y="24"/>
                    <a:pt x="202" y="24"/>
                  </a:cubicBezTo>
                  <a:cubicBezTo>
                    <a:pt x="201" y="23"/>
                    <a:pt x="201" y="23"/>
                    <a:pt x="200" y="23"/>
                  </a:cubicBezTo>
                  <a:cubicBezTo>
                    <a:pt x="199" y="23"/>
                    <a:pt x="199" y="23"/>
                    <a:pt x="198" y="24"/>
                  </a:cubicBezTo>
                  <a:cubicBezTo>
                    <a:pt x="197" y="23"/>
                    <a:pt x="197" y="23"/>
                    <a:pt x="197" y="23"/>
                  </a:cubicBezTo>
                  <a:cubicBezTo>
                    <a:pt x="207" y="19"/>
                    <a:pt x="207" y="19"/>
                    <a:pt x="207" y="19"/>
                  </a:cubicBezTo>
                  <a:cubicBezTo>
                    <a:pt x="209" y="19"/>
                    <a:pt x="209" y="19"/>
                    <a:pt x="209" y="19"/>
                  </a:cubicBezTo>
                  <a:cubicBezTo>
                    <a:pt x="209" y="18"/>
                    <a:pt x="209" y="18"/>
                    <a:pt x="209" y="18"/>
                  </a:cubicBezTo>
                  <a:close/>
                  <a:moveTo>
                    <a:pt x="249" y="18"/>
                  </a:moveTo>
                  <a:cubicBezTo>
                    <a:pt x="249" y="29"/>
                    <a:pt x="249" y="29"/>
                    <a:pt x="249" y="29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6"/>
                    <a:pt x="245" y="23"/>
                    <a:pt x="244" y="22"/>
                  </a:cubicBezTo>
                  <a:cubicBezTo>
                    <a:pt x="242" y="21"/>
                    <a:pt x="241" y="20"/>
                    <a:pt x="238" y="20"/>
                  </a:cubicBezTo>
                  <a:cubicBezTo>
                    <a:pt x="237" y="20"/>
                    <a:pt x="235" y="20"/>
                    <a:pt x="234" y="21"/>
                  </a:cubicBezTo>
                  <a:cubicBezTo>
                    <a:pt x="233" y="22"/>
                    <a:pt x="233" y="23"/>
                    <a:pt x="233" y="24"/>
                  </a:cubicBezTo>
                  <a:cubicBezTo>
                    <a:pt x="233" y="25"/>
                    <a:pt x="233" y="27"/>
                    <a:pt x="234" y="28"/>
                  </a:cubicBezTo>
                  <a:cubicBezTo>
                    <a:pt x="235" y="29"/>
                    <a:pt x="236" y="30"/>
                    <a:pt x="238" y="31"/>
                  </a:cubicBezTo>
                  <a:cubicBezTo>
                    <a:pt x="243" y="34"/>
                    <a:pt x="243" y="34"/>
                    <a:pt x="243" y="34"/>
                  </a:cubicBezTo>
                  <a:cubicBezTo>
                    <a:pt x="248" y="36"/>
                    <a:pt x="251" y="39"/>
                    <a:pt x="251" y="43"/>
                  </a:cubicBezTo>
                  <a:cubicBezTo>
                    <a:pt x="251" y="47"/>
                    <a:pt x="249" y="49"/>
                    <a:pt x="247" y="51"/>
                  </a:cubicBezTo>
                  <a:cubicBezTo>
                    <a:pt x="245" y="53"/>
                    <a:pt x="243" y="54"/>
                    <a:pt x="240" y="54"/>
                  </a:cubicBezTo>
                  <a:cubicBezTo>
                    <a:pt x="238" y="54"/>
                    <a:pt x="235" y="53"/>
                    <a:pt x="233" y="53"/>
                  </a:cubicBezTo>
                  <a:cubicBezTo>
                    <a:pt x="232" y="52"/>
                    <a:pt x="231" y="52"/>
                    <a:pt x="231" y="52"/>
                  </a:cubicBezTo>
                  <a:cubicBezTo>
                    <a:pt x="231" y="52"/>
                    <a:pt x="230" y="53"/>
                    <a:pt x="230" y="53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29" y="41"/>
                    <a:pt x="229" y="41"/>
                    <a:pt x="229" y="41"/>
                  </a:cubicBezTo>
                  <a:cubicBezTo>
                    <a:pt x="230" y="41"/>
                    <a:pt x="230" y="41"/>
                    <a:pt x="230" y="41"/>
                  </a:cubicBezTo>
                  <a:cubicBezTo>
                    <a:pt x="231" y="45"/>
                    <a:pt x="232" y="47"/>
                    <a:pt x="234" y="49"/>
                  </a:cubicBezTo>
                  <a:cubicBezTo>
                    <a:pt x="236" y="51"/>
                    <a:pt x="238" y="52"/>
                    <a:pt x="240" y="52"/>
                  </a:cubicBezTo>
                  <a:cubicBezTo>
                    <a:pt x="242" y="52"/>
                    <a:pt x="243" y="51"/>
                    <a:pt x="244" y="50"/>
                  </a:cubicBezTo>
                  <a:cubicBezTo>
                    <a:pt x="245" y="49"/>
                    <a:pt x="246" y="48"/>
                    <a:pt x="246" y="47"/>
                  </a:cubicBezTo>
                  <a:cubicBezTo>
                    <a:pt x="246" y="45"/>
                    <a:pt x="245" y="43"/>
                    <a:pt x="244" y="42"/>
                  </a:cubicBezTo>
                  <a:cubicBezTo>
                    <a:pt x="243" y="41"/>
                    <a:pt x="241" y="39"/>
                    <a:pt x="237" y="38"/>
                  </a:cubicBezTo>
                  <a:cubicBezTo>
                    <a:pt x="234" y="36"/>
                    <a:pt x="232" y="35"/>
                    <a:pt x="231" y="33"/>
                  </a:cubicBezTo>
                  <a:cubicBezTo>
                    <a:pt x="229" y="31"/>
                    <a:pt x="229" y="30"/>
                    <a:pt x="229" y="28"/>
                  </a:cubicBezTo>
                  <a:cubicBezTo>
                    <a:pt x="229" y="25"/>
                    <a:pt x="230" y="23"/>
                    <a:pt x="232" y="21"/>
                  </a:cubicBezTo>
                  <a:cubicBezTo>
                    <a:pt x="234" y="19"/>
                    <a:pt x="236" y="18"/>
                    <a:pt x="239" y="18"/>
                  </a:cubicBezTo>
                  <a:cubicBezTo>
                    <a:pt x="240" y="18"/>
                    <a:pt x="242" y="18"/>
                    <a:pt x="244" y="19"/>
                  </a:cubicBezTo>
                  <a:cubicBezTo>
                    <a:pt x="245" y="19"/>
                    <a:pt x="246" y="19"/>
                    <a:pt x="246" y="19"/>
                  </a:cubicBezTo>
                  <a:cubicBezTo>
                    <a:pt x="247" y="19"/>
                    <a:pt x="247" y="19"/>
                    <a:pt x="247" y="19"/>
                  </a:cubicBezTo>
                  <a:cubicBezTo>
                    <a:pt x="247" y="19"/>
                    <a:pt x="247" y="18"/>
                    <a:pt x="248" y="17"/>
                  </a:cubicBezTo>
                  <a:cubicBezTo>
                    <a:pt x="249" y="18"/>
                    <a:pt x="249" y="18"/>
                    <a:pt x="249" y="18"/>
                  </a:cubicBezTo>
                  <a:close/>
                  <a:moveTo>
                    <a:pt x="268" y="0"/>
                  </a:moveTo>
                  <a:cubicBezTo>
                    <a:pt x="269" y="0"/>
                    <a:pt x="270" y="0"/>
                    <a:pt x="271" y="1"/>
                  </a:cubicBezTo>
                  <a:cubicBezTo>
                    <a:pt x="271" y="2"/>
                    <a:pt x="272" y="3"/>
                    <a:pt x="272" y="4"/>
                  </a:cubicBezTo>
                  <a:cubicBezTo>
                    <a:pt x="272" y="5"/>
                    <a:pt x="271" y="6"/>
                    <a:pt x="271" y="7"/>
                  </a:cubicBezTo>
                  <a:cubicBezTo>
                    <a:pt x="270" y="7"/>
                    <a:pt x="269" y="8"/>
                    <a:pt x="268" y="8"/>
                  </a:cubicBezTo>
                  <a:cubicBezTo>
                    <a:pt x="267" y="8"/>
                    <a:pt x="266" y="7"/>
                    <a:pt x="266" y="7"/>
                  </a:cubicBezTo>
                  <a:cubicBezTo>
                    <a:pt x="265" y="6"/>
                    <a:pt x="265" y="5"/>
                    <a:pt x="265" y="4"/>
                  </a:cubicBezTo>
                  <a:cubicBezTo>
                    <a:pt x="265" y="3"/>
                    <a:pt x="265" y="2"/>
                    <a:pt x="266" y="1"/>
                  </a:cubicBezTo>
                  <a:cubicBezTo>
                    <a:pt x="266" y="0"/>
                    <a:pt x="267" y="0"/>
                    <a:pt x="268" y="0"/>
                  </a:cubicBezTo>
                  <a:close/>
                  <a:moveTo>
                    <a:pt x="271" y="18"/>
                  </a:moveTo>
                  <a:cubicBezTo>
                    <a:pt x="271" y="45"/>
                    <a:pt x="271" y="45"/>
                    <a:pt x="271" y="45"/>
                  </a:cubicBezTo>
                  <a:cubicBezTo>
                    <a:pt x="271" y="47"/>
                    <a:pt x="271" y="49"/>
                    <a:pt x="271" y="49"/>
                  </a:cubicBezTo>
                  <a:cubicBezTo>
                    <a:pt x="272" y="50"/>
                    <a:pt x="272" y="51"/>
                    <a:pt x="273" y="51"/>
                  </a:cubicBezTo>
                  <a:cubicBezTo>
                    <a:pt x="273" y="51"/>
                    <a:pt x="274" y="51"/>
                    <a:pt x="276" y="51"/>
                  </a:cubicBezTo>
                  <a:cubicBezTo>
                    <a:pt x="276" y="53"/>
                    <a:pt x="276" y="53"/>
                    <a:pt x="276" y="53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60" y="51"/>
                    <a:pt x="260" y="51"/>
                    <a:pt x="260" y="51"/>
                  </a:cubicBezTo>
                  <a:cubicBezTo>
                    <a:pt x="261" y="51"/>
                    <a:pt x="263" y="51"/>
                    <a:pt x="263" y="51"/>
                  </a:cubicBezTo>
                  <a:cubicBezTo>
                    <a:pt x="263" y="51"/>
                    <a:pt x="264" y="50"/>
                    <a:pt x="264" y="49"/>
                  </a:cubicBezTo>
                  <a:cubicBezTo>
                    <a:pt x="265" y="49"/>
                    <a:pt x="265" y="47"/>
                    <a:pt x="265" y="45"/>
                  </a:cubicBezTo>
                  <a:cubicBezTo>
                    <a:pt x="265" y="32"/>
                    <a:pt x="265" y="32"/>
                    <a:pt x="265" y="32"/>
                  </a:cubicBezTo>
                  <a:cubicBezTo>
                    <a:pt x="265" y="28"/>
                    <a:pt x="265" y="26"/>
                    <a:pt x="264" y="25"/>
                  </a:cubicBezTo>
                  <a:cubicBezTo>
                    <a:pt x="264" y="24"/>
                    <a:pt x="264" y="23"/>
                    <a:pt x="263" y="23"/>
                  </a:cubicBezTo>
                  <a:cubicBezTo>
                    <a:pt x="263" y="23"/>
                    <a:pt x="263" y="23"/>
                    <a:pt x="262" y="23"/>
                  </a:cubicBezTo>
                  <a:cubicBezTo>
                    <a:pt x="261" y="23"/>
                    <a:pt x="260" y="23"/>
                    <a:pt x="259" y="23"/>
                  </a:cubicBezTo>
                  <a:cubicBezTo>
                    <a:pt x="259" y="22"/>
                    <a:pt x="259" y="22"/>
                    <a:pt x="259" y="22"/>
                  </a:cubicBezTo>
                  <a:cubicBezTo>
                    <a:pt x="269" y="18"/>
                    <a:pt x="269" y="18"/>
                    <a:pt x="269" y="18"/>
                  </a:cubicBezTo>
                  <a:cubicBezTo>
                    <a:pt x="271" y="18"/>
                    <a:pt x="271" y="18"/>
                    <a:pt x="271" y="18"/>
                  </a:cubicBezTo>
                  <a:close/>
                  <a:moveTo>
                    <a:pt x="293" y="7"/>
                  </a:moveTo>
                  <a:cubicBezTo>
                    <a:pt x="293" y="19"/>
                    <a:pt x="293" y="19"/>
                    <a:pt x="293" y="19"/>
                  </a:cubicBezTo>
                  <a:cubicBezTo>
                    <a:pt x="301" y="19"/>
                    <a:pt x="301" y="19"/>
                    <a:pt x="301" y="19"/>
                  </a:cubicBezTo>
                  <a:cubicBezTo>
                    <a:pt x="301" y="21"/>
                    <a:pt x="301" y="21"/>
                    <a:pt x="301" y="21"/>
                  </a:cubicBezTo>
                  <a:cubicBezTo>
                    <a:pt x="293" y="21"/>
                    <a:pt x="293" y="21"/>
                    <a:pt x="293" y="21"/>
                  </a:cubicBezTo>
                  <a:cubicBezTo>
                    <a:pt x="293" y="43"/>
                    <a:pt x="293" y="43"/>
                    <a:pt x="293" y="43"/>
                  </a:cubicBezTo>
                  <a:cubicBezTo>
                    <a:pt x="293" y="45"/>
                    <a:pt x="294" y="47"/>
                    <a:pt x="294" y="48"/>
                  </a:cubicBezTo>
                  <a:cubicBezTo>
                    <a:pt x="295" y="49"/>
                    <a:pt x="295" y="49"/>
                    <a:pt x="297" y="49"/>
                  </a:cubicBezTo>
                  <a:cubicBezTo>
                    <a:pt x="297" y="49"/>
                    <a:pt x="298" y="49"/>
                    <a:pt x="299" y="48"/>
                  </a:cubicBezTo>
                  <a:cubicBezTo>
                    <a:pt x="300" y="48"/>
                    <a:pt x="300" y="47"/>
                    <a:pt x="301" y="46"/>
                  </a:cubicBezTo>
                  <a:cubicBezTo>
                    <a:pt x="302" y="46"/>
                    <a:pt x="302" y="46"/>
                    <a:pt x="302" y="46"/>
                  </a:cubicBezTo>
                  <a:cubicBezTo>
                    <a:pt x="301" y="48"/>
                    <a:pt x="300" y="50"/>
                    <a:pt x="298" y="51"/>
                  </a:cubicBezTo>
                  <a:cubicBezTo>
                    <a:pt x="297" y="53"/>
                    <a:pt x="295" y="53"/>
                    <a:pt x="293" y="53"/>
                  </a:cubicBezTo>
                  <a:cubicBezTo>
                    <a:pt x="292" y="53"/>
                    <a:pt x="291" y="53"/>
                    <a:pt x="290" y="53"/>
                  </a:cubicBezTo>
                  <a:cubicBezTo>
                    <a:pt x="289" y="52"/>
                    <a:pt x="288" y="51"/>
                    <a:pt x="288" y="50"/>
                  </a:cubicBezTo>
                  <a:cubicBezTo>
                    <a:pt x="287" y="49"/>
                    <a:pt x="287" y="47"/>
                    <a:pt x="287" y="44"/>
                  </a:cubicBezTo>
                  <a:cubicBezTo>
                    <a:pt x="287" y="21"/>
                    <a:pt x="287" y="21"/>
                    <a:pt x="287" y="21"/>
                  </a:cubicBezTo>
                  <a:cubicBezTo>
                    <a:pt x="282" y="21"/>
                    <a:pt x="282" y="21"/>
                    <a:pt x="282" y="21"/>
                  </a:cubicBezTo>
                  <a:cubicBezTo>
                    <a:pt x="282" y="20"/>
                    <a:pt x="282" y="20"/>
                    <a:pt x="282" y="20"/>
                  </a:cubicBezTo>
                  <a:cubicBezTo>
                    <a:pt x="283" y="20"/>
                    <a:pt x="285" y="19"/>
                    <a:pt x="286" y="17"/>
                  </a:cubicBezTo>
                  <a:cubicBezTo>
                    <a:pt x="287" y="16"/>
                    <a:pt x="288" y="15"/>
                    <a:pt x="289" y="13"/>
                  </a:cubicBezTo>
                  <a:cubicBezTo>
                    <a:pt x="290" y="12"/>
                    <a:pt x="291" y="10"/>
                    <a:pt x="292" y="7"/>
                  </a:cubicBezTo>
                  <a:cubicBezTo>
                    <a:pt x="293" y="7"/>
                    <a:pt x="293" y="7"/>
                    <a:pt x="293" y="7"/>
                  </a:cubicBezTo>
                  <a:close/>
                  <a:moveTo>
                    <a:pt x="306" y="19"/>
                  </a:moveTo>
                  <a:cubicBezTo>
                    <a:pt x="321" y="19"/>
                    <a:pt x="321" y="19"/>
                    <a:pt x="321" y="19"/>
                  </a:cubicBezTo>
                  <a:cubicBezTo>
                    <a:pt x="321" y="20"/>
                    <a:pt x="321" y="20"/>
                    <a:pt x="321" y="20"/>
                  </a:cubicBezTo>
                  <a:cubicBezTo>
                    <a:pt x="320" y="20"/>
                    <a:pt x="320" y="20"/>
                    <a:pt x="320" y="20"/>
                  </a:cubicBezTo>
                  <a:cubicBezTo>
                    <a:pt x="319" y="20"/>
                    <a:pt x="318" y="20"/>
                    <a:pt x="318" y="21"/>
                  </a:cubicBezTo>
                  <a:cubicBezTo>
                    <a:pt x="317" y="21"/>
                    <a:pt x="317" y="22"/>
                    <a:pt x="317" y="22"/>
                  </a:cubicBezTo>
                  <a:cubicBezTo>
                    <a:pt x="317" y="23"/>
                    <a:pt x="317" y="25"/>
                    <a:pt x="318" y="26"/>
                  </a:cubicBezTo>
                  <a:cubicBezTo>
                    <a:pt x="326" y="43"/>
                    <a:pt x="326" y="43"/>
                    <a:pt x="326" y="43"/>
                  </a:cubicBezTo>
                  <a:cubicBezTo>
                    <a:pt x="333" y="25"/>
                    <a:pt x="333" y="25"/>
                    <a:pt x="333" y="25"/>
                  </a:cubicBezTo>
                  <a:cubicBezTo>
                    <a:pt x="334" y="23"/>
                    <a:pt x="334" y="23"/>
                    <a:pt x="334" y="21"/>
                  </a:cubicBezTo>
                  <a:cubicBezTo>
                    <a:pt x="334" y="21"/>
                    <a:pt x="334" y="21"/>
                    <a:pt x="333" y="20"/>
                  </a:cubicBezTo>
                  <a:cubicBezTo>
                    <a:pt x="333" y="20"/>
                    <a:pt x="333" y="20"/>
                    <a:pt x="333" y="19"/>
                  </a:cubicBezTo>
                  <a:cubicBezTo>
                    <a:pt x="332" y="19"/>
                    <a:pt x="331" y="19"/>
                    <a:pt x="331" y="19"/>
                  </a:cubicBezTo>
                  <a:cubicBezTo>
                    <a:pt x="331" y="18"/>
                    <a:pt x="331" y="18"/>
                    <a:pt x="331" y="18"/>
                  </a:cubicBezTo>
                  <a:cubicBezTo>
                    <a:pt x="341" y="18"/>
                    <a:pt x="341" y="18"/>
                    <a:pt x="341" y="18"/>
                  </a:cubicBezTo>
                  <a:cubicBezTo>
                    <a:pt x="341" y="19"/>
                    <a:pt x="341" y="19"/>
                    <a:pt x="341" y="19"/>
                  </a:cubicBezTo>
                  <a:cubicBezTo>
                    <a:pt x="341" y="19"/>
                    <a:pt x="340" y="19"/>
                    <a:pt x="339" y="19"/>
                  </a:cubicBezTo>
                  <a:cubicBezTo>
                    <a:pt x="339" y="20"/>
                    <a:pt x="338" y="20"/>
                    <a:pt x="338" y="21"/>
                  </a:cubicBezTo>
                  <a:cubicBezTo>
                    <a:pt x="337" y="21"/>
                    <a:pt x="337" y="22"/>
                    <a:pt x="337" y="24"/>
                  </a:cubicBezTo>
                  <a:cubicBezTo>
                    <a:pt x="323" y="58"/>
                    <a:pt x="323" y="58"/>
                    <a:pt x="323" y="58"/>
                  </a:cubicBezTo>
                  <a:cubicBezTo>
                    <a:pt x="322" y="61"/>
                    <a:pt x="321" y="63"/>
                    <a:pt x="318" y="65"/>
                  </a:cubicBezTo>
                  <a:cubicBezTo>
                    <a:pt x="316" y="67"/>
                    <a:pt x="314" y="68"/>
                    <a:pt x="312" y="68"/>
                  </a:cubicBezTo>
                  <a:cubicBezTo>
                    <a:pt x="311" y="68"/>
                    <a:pt x="310" y="67"/>
                    <a:pt x="309" y="67"/>
                  </a:cubicBezTo>
                  <a:cubicBezTo>
                    <a:pt x="308" y="66"/>
                    <a:pt x="307" y="65"/>
                    <a:pt x="307" y="64"/>
                  </a:cubicBezTo>
                  <a:cubicBezTo>
                    <a:pt x="307" y="63"/>
                    <a:pt x="308" y="62"/>
                    <a:pt x="308" y="61"/>
                  </a:cubicBezTo>
                  <a:cubicBezTo>
                    <a:pt x="309" y="61"/>
                    <a:pt x="310" y="61"/>
                    <a:pt x="311" y="61"/>
                  </a:cubicBezTo>
                  <a:cubicBezTo>
                    <a:pt x="312" y="61"/>
                    <a:pt x="313" y="61"/>
                    <a:pt x="314" y="61"/>
                  </a:cubicBezTo>
                  <a:cubicBezTo>
                    <a:pt x="315" y="62"/>
                    <a:pt x="316" y="62"/>
                    <a:pt x="316" y="62"/>
                  </a:cubicBezTo>
                  <a:cubicBezTo>
                    <a:pt x="317" y="62"/>
                    <a:pt x="317" y="61"/>
                    <a:pt x="318" y="61"/>
                  </a:cubicBezTo>
                  <a:cubicBezTo>
                    <a:pt x="319" y="60"/>
                    <a:pt x="320" y="58"/>
                    <a:pt x="321" y="56"/>
                  </a:cubicBezTo>
                  <a:cubicBezTo>
                    <a:pt x="323" y="50"/>
                    <a:pt x="323" y="50"/>
                    <a:pt x="323" y="50"/>
                  </a:cubicBezTo>
                  <a:cubicBezTo>
                    <a:pt x="311" y="25"/>
                    <a:pt x="311" y="25"/>
                    <a:pt x="311" y="25"/>
                  </a:cubicBezTo>
                  <a:cubicBezTo>
                    <a:pt x="311" y="24"/>
                    <a:pt x="311" y="23"/>
                    <a:pt x="310" y="22"/>
                  </a:cubicBezTo>
                  <a:cubicBezTo>
                    <a:pt x="309" y="21"/>
                    <a:pt x="309" y="20"/>
                    <a:pt x="308" y="20"/>
                  </a:cubicBezTo>
                  <a:cubicBezTo>
                    <a:pt x="308" y="20"/>
                    <a:pt x="307" y="19"/>
                    <a:pt x="305" y="19"/>
                  </a:cubicBezTo>
                  <a:cubicBezTo>
                    <a:pt x="306" y="19"/>
                    <a:pt x="306" y="19"/>
                    <a:pt x="306" y="19"/>
                  </a:cubicBezTo>
                  <a:close/>
                  <a:moveTo>
                    <a:pt x="379" y="18"/>
                  </a:moveTo>
                  <a:cubicBezTo>
                    <a:pt x="383" y="18"/>
                    <a:pt x="387" y="20"/>
                    <a:pt x="391" y="24"/>
                  </a:cubicBezTo>
                  <a:cubicBezTo>
                    <a:pt x="393" y="27"/>
                    <a:pt x="395" y="31"/>
                    <a:pt x="395" y="35"/>
                  </a:cubicBezTo>
                  <a:cubicBezTo>
                    <a:pt x="395" y="39"/>
                    <a:pt x="394" y="41"/>
                    <a:pt x="393" y="45"/>
                  </a:cubicBezTo>
                  <a:cubicBezTo>
                    <a:pt x="391" y="48"/>
                    <a:pt x="389" y="50"/>
                    <a:pt x="387" y="52"/>
                  </a:cubicBezTo>
                  <a:cubicBezTo>
                    <a:pt x="385" y="53"/>
                    <a:pt x="382" y="54"/>
                    <a:pt x="379" y="54"/>
                  </a:cubicBezTo>
                  <a:cubicBezTo>
                    <a:pt x="374" y="54"/>
                    <a:pt x="370" y="52"/>
                    <a:pt x="367" y="48"/>
                  </a:cubicBezTo>
                  <a:cubicBezTo>
                    <a:pt x="365" y="45"/>
                    <a:pt x="363" y="41"/>
                    <a:pt x="363" y="37"/>
                  </a:cubicBezTo>
                  <a:cubicBezTo>
                    <a:pt x="363" y="33"/>
                    <a:pt x="364" y="30"/>
                    <a:pt x="366" y="27"/>
                  </a:cubicBezTo>
                  <a:cubicBezTo>
                    <a:pt x="367" y="24"/>
                    <a:pt x="369" y="22"/>
                    <a:pt x="372" y="21"/>
                  </a:cubicBezTo>
                  <a:cubicBezTo>
                    <a:pt x="373" y="19"/>
                    <a:pt x="376" y="18"/>
                    <a:pt x="379" y="18"/>
                  </a:cubicBezTo>
                  <a:close/>
                  <a:moveTo>
                    <a:pt x="377" y="20"/>
                  </a:moveTo>
                  <a:cubicBezTo>
                    <a:pt x="376" y="20"/>
                    <a:pt x="375" y="21"/>
                    <a:pt x="373" y="21"/>
                  </a:cubicBezTo>
                  <a:cubicBezTo>
                    <a:pt x="372" y="22"/>
                    <a:pt x="371" y="23"/>
                    <a:pt x="370" y="25"/>
                  </a:cubicBezTo>
                  <a:cubicBezTo>
                    <a:pt x="369" y="27"/>
                    <a:pt x="369" y="30"/>
                    <a:pt x="369" y="33"/>
                  </a:cubicBezTo>
                  <a:cubicBezTo>
                    <a:pt x="369" y="38"/>
                    <a:pt x="370" y="42"/>
                    <a:pt x="372" y="46"/>
                  </a:cubicBezTo>
                  <a:cubicBezTo>
                    <a:pt x="374" y="49"/>
                    <a:pt x="376" y="51"/>
                    <a:pt x="379" y="51"/>
                  </a:cubicBezTo>
                  <a:cubicBezTo>
                    <a:pt x="382" y="51"/>
                    <a:pt x="384" y="50"/>
                    <a:pt x="385" y="48"/>
                  </a:cubicBezTo>
                  <a:cubicBezTo>
                    <a:pt x="387" y="46"/>
                    <a:pt x="387" y="43"/>
                    <a:pt x="387" y="38"/>
                  </a:cubicBezTo>
                  <a:cubicBezTo>
                    <a:pt x="387" y="32"/>
                    <a:pt x="386" y="27"/>
                    <a:pt x="384" y="24"/>
                  </a:cubicBezTo>
                  <a:cubicBezTo>
                    <a:pt x="382" y="21"/>
                    <a:pt x="380" y="20"/>
                    <a:pt x="377" y="20"/>
                  </a:cubicBezTo>
                  <a:close/>
                  <a:moveTo>
                    <a:pt x="415" y="21"/>
                  </a:moveTo>
                  <a:cubicBezTo>
                    <a:pt x="415" y="44"/>
                    <a:pt x="415" y="44"/>
                    <a:pt x="415" y="44"/>
                  </a:cubicBezTo>
                  <a:cubicBezTo>
                    <a:pt x="415" y="47"/>
                    <a:pt x="416" y="49"/>
                    <a:pt x="416" y="50"/>
                  </a:cubicBezTo>
                  <a:cubicBezTo>
                    <a:pt x="417" y="51"/>
                    <a:pt x="418" y="51"/>
                    <a:pt x="420" y="51"/>
                  </a:cubicBezTo>
                  <a:cubicBezTo>
                    <a:pt x="423" y="51"/>
                    <a:pt x="423" y="51"/>
                    <a:pt x="423" y="51"/>
                  </a:cubicBezTo>
                  <a:cubicBezTo>
                    <a:pt x="423" y="53"/>
                    <a:pt x="423" y="53"/>
                    <a:pt x="423" y="53"/>
                  </a:cubicBezTo>
                  <a:cubicBezTo>
                    <a:pt x="403" y="53"/>
                    <a:pt x="403" y="53"/>
                    <a:pt x="403" y="53"/>
                  </a:cubicBezTo>
                  <a:cubicBezTo>
                    <a:pt x="403" y="51"/>
                    <a:pt x="403" y="51"/>
                    <a:pt x="403" y="51"/>
                  </a:cubicBezTo>
                  <a:cubicBezTo>
                    <a:pt x="405" y="51"/>
                    <a:pt x="405" y="51"/>
                    <a:pt x="405" y="51"/>
                  </a:cubicBezTo>
                  <a:cubicBezTo>
                    <a:pt x="406" y="51"/>
                    <a:pt x="407" y="51"/>
                    <a:pt x="408" y="51"/>
                  </a:cubicBezTo>
                  <a:cubicBezTo>
                    <a:pt x="409" y="50"/>
                    <a:pt x="409" y="49"/>
                    <a:pt x="409" y="49"/>
                  </a:cubicBezTo>
                  <a:cubicBezTo>
                    <a:pt x="410" y="48"/>
                    <a:pt x="410" y="46"/>
                    <a:pt x="410" y="44"/>
                  </a:cubicBezTo>
                  <a:cubicBezTo>
                    <a:pt x="410" y="21"/>
                    <a:pt x="410" y="21"/>
                    <a:pt x="410" y="21"/>
                  </a:cubicBezTo>
                  <a:cubicBezTo>
                    <a:pt x="403" y="21"/>
                    <a:pt x="403" y="21"/>
                    <a:pt x="403" y="21"/>
                  </a:cubicBezTo>
                  <a:cubicBezTo>
                    <a:pt x="403" y="19"/>
                    <a:pt x="403" y="19"/>
                    <a:pt x="403" y="19"/>
                  </a:cubicBezTo>
                  <a:cubicBezTo>
                    <a:pt x="410" y="19"/>
                    <a:pt x="410" y="19"/>
                    <a:pt x="410" y="19"/>
                  </a:cubicBezTo>
                  <a:cubicBezTo>
                    <a:pt x="410" y="16"/>
                    <a:pt x="410" y="16"/>
                    <a:pt x="410" y="16"/>
                  </a:cubicBezTo>
                  <a:cubicBezTo>
                    <a:pt x="410" y="13"/>
                    <a:pt x="410" y="10"/>
                    <a:pt x="411" y="7"/>
                  </a:cubicBezTo>
                  <a:cubicBezTo>
                    <a:pt x="413" y="5"/>
                    <a:pt x="414" y="3"/>
                    <a:pt x="416" y="2"/>
                  </a:cubicBezTo>
                  <a:cubicBezTo>
                    <a:pt x="418" y="0"/>
                    <a:pt x="421" y="0"/>
                    <a:pt x="423" y="0"/>
                  </a:cubicBezTo>
                  <a:cubicBezTo>
                    <a:pt x="426" y="0"/>
                    <a:pt x="428" y="1"/>
                    <a:pt x="430" y="2"/>
                  </a:cubicBezTo>
                  <a:cubicBezTo>
                    <a:pt x="431" y="3"/>
                    <a:pt x="432" y="5"/>
                    <a:pt x="432" y="6"/>
                  </a:cubicBezTo>
                  <a:cubicBezTo>
                    <a:pt x="432" y="7"/>
                    <a:pt x="432" y="7"/>
                    <a:pt x="431" y="8"/>
                  </a:cubicBezTo>
                  <a:cubicBezTo>
                    <a:pt x="431" y="9"/>
                    <a:pt x="430" y="9"/>
                    <a:pt x="429" y="9"/>
                  </a:cubicBezTo>
                  <a:cubicBezTo>
                    <a:pt x="429" y="9"/>
                    <a:pt x="428" y="8"/>
                    <a:pt x="428" y="8"/>
                  </a:cubicBezTo>
                  <a:cubicBezTo>
                    <a:pt x="427" y="7"/>
                    <a:pt x="427" y="7"/>
                    <a:pt x="425" y="5"/>
                  </a:cubicBezTo>
                  <a:cubicBezTo>
                    <a:pt x="425" y="4"/>
                    <a:pt x="424" y="3"/>
                    <a:pt x="423" y="2"/>
                  </a:cubicBezTo>
                  <a:cubicBezTo>
                    <a:pt x="422" y="2"/>
                    <a:pt x="421" y="1"/>
                    <a:pt x="421" y="1"/>
                  </a:cubicBezTo>
                  <a:cubicBezTo>
                    <a:pt x="419" y="1"/>
                    <a:pt x="419" y="2"/>
                    <a:pt x="418" y="2"/>
                  </a:cubicBezTo>
                  <a:cubicBezTo>
                    <a:pt x="417" y="3"/>
                    <a:pt x="417" y="4"/>
                    <a:pt x="416" y="5"/>
                  </a:cubicBezTo>
                  <a:cubicBezTo>
                    <a:pt x="416" y="6"/>
                    <a:pt x="416" y="9"/>
                    <a:pt x="416" y="15"/>
                  </a:cubicBezTo>
                  <a:cubicBezTo>
                    <a:pt x="416" y="17"/>
                    <a:pt x="416" y="17"/>
                    <a:pt x="416" y="17"/>
                  </a:cubicBezTo>
                  <a:cubicBezTo>
                    <a:pt x="424" y="17"/>
                    <a:pt x="424" y="17"/>
                    <a:pt x="424" y="17"/>
                  </a:cubicBezTo>
                  <a:cubicBezTo>
                    <a:pt x="424" y="21"/>
                    <a:pt x="424" y="21"/>
                    <a:pt x="424" y="21"/>
                  </a:cubicBezTo>
                  <a:cubicBezTo>
                    <a:pt x="415" y="21"/>
                    <a:pt x="415" y="21"/>
                    <a:pt x="415" y="21"/>
                  </a:cubicBezTo>
                  <a:close/>
                  <a:moveTo>
                    <a:pt x="477" y="1"/>
                  </a:moveTo>
                  <a:cubicBezTo>
                    <a:pt x="477" y="19"/>
                    <a:pt x="477" y="19"/>
                    <a:pt x="477" y="19"/>
                  </a:cubicBezTo>
                  <a:cubicBezTo>
                    <a:pt x="475" y="19"/>
                    <a:pt x="475" y="19"/>
                    <a:pt x="475" y="19"/>
                  </a:cubicBezTo>
                  <a:cubicBezTo>
                    <a:pt x="475" y="15"/>
                    <a:pt x="474" y="13"/>
                    <a:pt x="473" y="11"/>
                  </a:cubicBezTo>
                  <a:cubicBezTo>
                    <a:pt x="472" y="9"/>
                    <a:pt x="470" y="7"/>
                    <a:pt x="468" y="6"/>
                  </a:cubicBezTo>
                  <a:cubicBezTo>
                    <a:pt x="466" y="5"/>
                    <a:pt x="464" y="4"/>
                    <a:pt x="462" y="4"/>
                  </a:cubicBezTo>
                  <a:cubicBezTo>
                    <a:pt x="459" y="4"/>
                    <a:pt x="457" y="5"/>
                    <a:pt x="456" y="7"/>
                  </a:cubicBezTo>
                  <a:cubicBezTo>
                    <a:pt x="454" y="8"/>
                    <a:pt x="453" y="10"/>
                    <a:pt x="453" y="12"/>
                  </a:cubicBezTo>
                  <a:cubicBezTo>
                    <a:pt x="453" y="13"/>
                    <a:pt x="454" y="15"/>
                    <a:pt x="455" y="16"/>
                  </a:cubicBezTo>
                  <a:cubicBezTo>
                    <a:pt x="457" y="18"/>
                    <a:pt x="460" y="20"/>
                    <a:pt x="465" y="23"/>
                  </a:cubicBezTo>
                  <a:cubicBezTo>
                    <a:pt x="470" y="26"/>
                    <a:pt x="473" y="28"/>
                    <a:pt x="475" y="29"/>
                  </a:cubicBezTo>
                  <a:cubicBezTo>
                    <a:pt x="476" y="31"/>
                    <a:pt x="477" y="32"/>
                    <a:pt x="479" y="34"/>
                  </a:cubicBezTo>
                  <a:cubicBezTo>
                    <a:pt x="479" y="36"/>
                    <a:pt x="480" y="38"/>
                    <a:pt x="480" y="40"/>
                  </a:cubicBezTo>
                  <a:cubicBezTo>
                    <a:pt x="480" y="44"/>
                    <a:pt x="478" y="47"/>
                    <a:pt x="475" y="50"/>
                  </a:cubicBezTo>
                  <a:cubicBezTo>
                    <a:pt x="473" y="53"/>
                    <a:pt x="469" y="54"/>
                    <a:pt x="465" y="54"/>
                  </a:cubicBezTo>
                  <a:cubicBezTo>
                    <a:pt x="463" y="54"/>
                    <a:pt x="462" y="54"/>
                    <a:pt x="461" y="53"/>
                  </a:cubicBezTo>
                  <a:cubicBezTo>
                    <a:pt x="460" y="53"/>
                    <a:pt x="458" y="53"/>
                    <a:pt x="456" y="52"/>
                  </a:cubicBezTo>
                  <a:cubicBezTo>
                    <a:pt x="454" y="51"/>
                    <a:pt x="453" y="51"/>
                    <a:pt x="452" y="51"/>
                  </a:cubicBezTo>
                  <a:cubicBezTo>
                    <a:pt x="451" y="51"/>
                    <a:pt x="451" y="51"/>
                    <a:pt x="450" y="51"/>
                  </a:cubicBezTo>
                  <a:cubicBezTo>
                    <a:pt x="450" y="52"/>
                    <a:pt x="450" y="53"/>
                    <a:pt x="449" y="54"/>
                  </a:cubicBezTo>
                  <a:cubicBezTo>
                    <a:pt x="448" y="54"/>
                    <a:pt x="448" y="54"/>
                    <a:pt x="448" y="54"/>
                  </a:cubicBezTo>
                  <a:cubicBezTo>
                    <a:pt x="448" y="37"/>
                    <a:pt x="448" y="37"/>
                    <a:pt x="448" y="37"/>
                  </a:cubicBezTo>
                  <a:cubicBezTo>
                    <a:pt x="449" y="37"/>
                    <a:pt x="449" y="37"/>
                    <a:pt x="449" y="37"/>
                  </a:cubicBezTo>
                  <a:cubicBezTo>
                    <a:pt x="450" y="40"/>
                    <a:pt x="451" y="43"/>
                    <a:pt x="452" y="45"/>
                  </a:cubicBezTo>
                  <a:cubicBezTo>
                    <a:pt x="453" y="46"/>
                    <a:pt x="455" y="48"/>
                    <a:pt x="457" y="49"/>
                  </a:cubicBezTo>
                  <a:cubicBezTo>
                    <a:pt x="459" y="50"/>
                    <a:pt x="461" y="51"/>
                    <a:pt x="464" y="51"/>
                  </a:cubicBezTo>
                  <a:cubicBezTo>
                    <a:pt x="467" y="51"/>
                    <a:pt x="469" y="50"/>
                    <a:pt x="471" y="48"/>
                  </a:cubicBezTo>
                  <a:cubicBezTo>
                    <a:pt x="473" y="47"/>
                    <a:pt x="473" y="45"/>
                    <a:pt x="473" y="43"/>
                  </a:cubicBezTo>
                  <a:cubicBezTo>
                    <a:pt x="473" y="41"/>
                    <a:pt x="473" y="40"/>
                    <a:pt x="473" y="39"/>
                  </a:cubicBezTo>
                  <a:cubicBezTo>
                    <a:pt x="472" y="38"/>
                    <a:pt x="471" y="37"/>
                    <a:pt x="469" y="35"/>
                  </a:cubicBezTo>
                  <a:cubicBezTo>
                    <a:pt x="469" y="35"/>
                    <a:pt x="466" y="33"/>
                    <a:pt x="462" y="31"/>
                  </a:cubicBezTo>
                  <a:cubicBezTo>
                    <a:pt x="458" y="28"/>
                    <a:pt x="455" y="26"/>
                    <a:pt x="453" y="25"/>
                  </a:cubicBezTo>
                  <a:cubicBezTo>
                    <a:pt x="451" y="23"/>
                    <a:pt x="450" y="22"/>
                    <a:pt x="449" y="20"/>
                  </a:cubicBezTo>
                  <a:cubicBezTo>
                    <a:pt x="448" y="19"/>
                    <a:pt x="448" y="17"/>
                    <a:pt x="448" y="15"/>
                  </a:cubicBezTo>
                  <a:cubicBezTo>
                    <a:pt x="448" y="11"/>
                    <a:pt x="449" y="8"/>
                    <a:pt x="452" y="5"/>
                  </a:cubicBezTo>
                  <a:cubicBezTo>
                    <a:pt x="455" y="3"/>
                    <a:pt x="458" y="1"/>
                    <a:pt x="462" y="1"/>
                  </a:cubicBezTo>
                  <a:cubicBezTo>
                    <a:pt x="464" y="1"/>
                    <a:pt x="467" y="2"/>
                    <a:pt x="470" y="3"/>
                  </a:cubicBezTo>
                  <a:cubicBezTo>
                    <a:pt x="471" y="4"/>
                    <a:pt x="472" y="4"/>
                    <a:pt x="473" y="4"/>
                  </a:cubicBezTo>
                  <a:cubicBezTo>
                    <a:pt x="473" y="4"/>
                    <a:pt x="474" y="4"/>
                    <a:pt x="474" y="4"/>
                  </a:cubicBezTo>
                  <a:cubicBezTo>
                    <a:pt x="475" y="3"/>
                    <a:pt x="475" y="3"/>
                    <a:pt x="475" y="1"/>
                  </a:cubicBezTo>
                  <a:cubicBezTo>
                    <a:pt x="477" y="1"/>
                    <a:pt x="477" y="1"/>
                    <a:pt x="477" y="1"/>
                  </a:cubicBezTo>
                  <a:close/>
                  <a:moveTo>
                    <a:pt x="517" y="40"/>
                  </a:moveTo>
                  <a:cubicBezTo>
                    <a:pt x="517" y="44"/>
                    <a:pt x="515" y="48"/>
                    <a:pt x="512" y="50"/>
                  </a:cubicBezTo>
                  <a:cubicBezTo>
                    <a:pt x="510" y="53"/>
                    <a:pt x="507" y="54"/>
                    <a:pt x="504" y="54"/>
                  </a:cubicBezTo>
                  <a:cubicBezTo>
                    <a:pt x="500" y="54"/>
                    <a:pt x="497" y="52"/>
                    <a:pt x="494" y="49"/>
                  </a:cubicBezTo>
                  <a:cubicBezTo>
                    <a:pt x="491" y="46"/>
                    <a:pt x="490" y="41"/>
                    <a:pt x="490" y="36"/>
                  </a:cubicBezTo>
                  <a:cubicBezTo>
                    <a:pt x="490" y="31"/>
                    <a:pt x="492" y="26"/>
                    <a:pt x="495" y="23"/>
                  </a:cubicBezTo>
                  <a:cubicBezTo>
                    <a:pt x="498" y="19"/>
                    <a:pt x="501" y="17"/>
                    <a:pt x="506" y="17"/>
                  </a:cubicBezTo>
                  <a:cubicBezTo>
                    <a:pt x="509" y="17"/>
                    <a:pt x="512" y="18"/>
                    <a:pt x="514" y="20"/>
                  </a:cubicBezTo>
                  <a:cubicBezTo>
                    <a:pt x="516" y="22"/>
                    <a:pt x="517" y="24"/>
                    <a:pt x="517" y="26"/>
                  </a:cubicBezTo>
                  <a:cubicBezTo>
                    <a:pt x="517" y="27"/>
                    <a:pt x="517" y="27"/>
                    <a:pt x="516" y="28"/>
                  </a:cubicBezTo>
                  <a:cubicBezTo>
                    <a:pt x="516" y="29"/>
                    <a:pt x="515" y="29"/>
                    <a:pt x="514" y="29"/>
                  </a:cubicBezTo>
                  <a:cubicBezTo>
                    <a:pt x="512" y="29"/>
                    <a:pt x="511" y="29"/>
                    <a:pt x="511" y="27"/>
                  </a:cubicBezTo>
                  <a:cubicBezTo>
                    <a:pt x="510" y="27"/>
                    <a:pt x="510" y="26"/>
                    <a:pt x="510" y="25"/>
                  </a:cubicBezTo>
                  <a:cubicBezTo>
                    <a:pt x="510" y="23"/>
                    <a:pt x="509" y="22"/>
                    <a:pt x="508" y="21"/>
                  </a:cubicBezTo>
                  <a:cubicBezTo>
                    <a:pt x="507" y="21"/>
                    <a:pt x="506" y="20"/>
                    <a:pt x="505" y="20"/>
                  </a:cubicBezTo>
                  <a:cubicBezTo>
                    <a:pt x="502" y="20"/>
                    <a:pt x="500" y="21"/>
                    <a:pt x="499" y="23"/>
                  </a:cubicBezTo>
                  <a:cubicBezTo>
                    <a:pt x="497" y="25"/>
                    <a:pt x="496" y="29"/>
                    <a:pt x="496" y="33"/>
                  </a:cubicBezTo>
                  <a:cubicBezTo>
                    <a:pt x="496" y="37"/>
                    <a:pt x="497" y="40"/>
                    <a:pt x="499" y="43"/>
                  </a:cubicBezTo>
                  <a:cubicBezTo>
                    <a:pt x="501" y="47"/>
                    <a:pt x="503" y="48"/>
                    <a:pt x="507" y="48"/>
                  </a:cubicBezTo>
                  <a:cubicBezTo>
                    <a:pt x="509" y="48"/>
                    <a:pt x="511" y="47"/>
                    <a:pt x="513" y="46"/>
                  </a:cubicBezTo>
                  <a:cubicBezTo>
                    <a:pt x="514" y="45"/>
                    <a:pt x="515" y="43"/>
                    <a:pt x="517" y="40"/>
                  </a:cubicBezTo>
                  <a:cubicBezTo>
                    <a:pt x="517" y="40"/>
                    <a:pt x="517" y="40"/>
                    <a:pt x="517" y="40"/>
                  </a:cubicBezTo>
                  <a:close/>
                  <a:moveTo>
                    <a:pt x="534" y="0"/>
                  </a:moveTo>
                  <a:cubicBezTo>
                    <a:pt x="535" y="0"/>
                    <a:pt x="536" y="0"/>
                    <a:pt x="537" y="1"/>
                  </a:cubicBezTo>
                  <a:cubicBezTo>
                    <a:pt x="537" y="2"/>
                    <a:pt x="538" y="3"/>
                    <a:pt x="538" y="4"/>
                  </a:cubicBezTo>
                  <a:cubicBezTo>
                    <a:pt x="538" y="5"/>
                    <a:pt x="537" y="6"/>
                    <a:pt x="537" y="7"/>
                  </a:cubicBezTo>
                  <a:cubicBezTo>
                    <a:pt x="536" y="7"/>
                    <a:pt x="535" y="8"/>
                    <a:pt x="534" y="8"/>
                  </a:cubicBezTo>
                  <a:cubicBezTo>
                    <a:pt x="533" y="8"/>
                    <a:pt x="532" y="7"/>
                    <a:pt x="532" y="7"/>
                  </a:cubicBezTo>
                  <a:cubicBezTo>
                    <a:pt x="531" y="6"/>
                    <a:pt x="531" y="5"/>
                    <a:pt x="531" y="4"/>
                  </a:cubicBezTo>
                  <a:cubicBezTo>
                    <a:pt x="531" y="3"/>
                    <a:pt x="531" y="2"/>
                    <a:pt x="532" y="1"/>
                  </a:cubicBezTo>
                  <a:cubicBezTo>
                    <a:pt x="532" y="0"/>
                    <a:pt x="533" y="0"/>
                    <a:pt x="534" y="0"/>
                  </a:cubicBezTo>
                  <a:close/>
                  <a:moveTo>
                    <a:pt x="537" y="18"/>
                  </a:moveTo>
                  <a:cubicBezTo>
                    <a:pt x="537" y="45"/>
                    <a:pt x="537" y="45"/>
                    <a:pt x="537" y="45"/>
                  </a:cubicBezTo>
                  <a:cubicBezTo>
                    <a:pt x="537" y="47"/>
                    <a:pt x="537" y="49"/>
                    <a:pt x="537" y="49"/>
                  </a:cubicBezTo>
                  <a:cubicBezTo>
                    <a:pt x="538" y="50"/>
                    <a:pt x="538" y="51"/>
                    <a:pt x="539" y="51"/>
                  </a:cubicBezTo>
                  <a:cubicBezTo>
                    <a:pt x="539" y="51"/>
                    <a:pt x="540" y="51"/>
                    <a:pt x="542" y="51"/>
                  </a:cubicBezTo>
                  <a:cubicBezTo>
                    <a:pt x="542" y="53"/>
                    <a:pt x="542" y="53"/>
                    <a:pt x="542" y="53"/>
                  </a:cubicBezTo>
                  <a:cubicBezTo>
                    <a:pt x="526" y="53"/>
                    <a:pt x="526" y="53"/>
                    <a:pt x="526" y="53"/>
                  </a:cubicBezTo>
                  <a:cubicBezTo>
                    <a:pt x="526" y="51"/>
                    <a:pt x="526" y="51"/>
                    <a:pt x="526" y="51"/>
                  </a:cubicBezTo>
                  <a:cubicBezTo>
                    <a:pt x="527" y="51"/>
                    <a:pt x="529" y="51"/>
                    <a:pt x="529" y="51"/>
                  </a:cubicBezTo>
                  <a:cubicBezTo>
                    <a:pt x="529" y="51"/>
                    <a:pt x="530" y="50"/>
                    <a:pt x="530" y="49"/>
                  </a:cubicBezTo>
                  <a:cubicBezTo>
                    <a:pt x="531" y="49"/>
                    <a:pt x="531" y="47"/>
                    <a:pt x="531" y="45"/>
                  </a:cubicBezTo>
                  <a:cubicBezTo>
                    <a:pt x="531" y="32"/>
                    <a:pt x="531" y="32"/>
                    <a:pt x="531" y="32"/>
                  </a:cubicBezTo>
                  <a:cubicBezTo>
                    <a:pt x="531" y="28"/>
                    <a:pt x="531" y="26"/>
                    <a:pt x="530" y="25"/>
                  </a:cubicBezTo>
                  <a:cubicBezTo>
                    <a:pt x="530" y="24"/>
                    <a:pt x="530" y="23"/>
                    <a:pt x="529" y="23"/>
                  </a:cubicBezTo>
                  <a:cubicBezTo>
                    <a:pt x="529" y="23"/>
                    <a:pt x="529" y="23"/>
                    <a:pt x="528" y="23"/>
                  </a:cubicBezTo>
                  <a:cubicBezTo>
                    <a:pt x="527" y="23"/>
                    <a:pt x="526" y="23"/>
                    <a:pt x="525" y="23"/>
                  </a:cubicBezTo>
                  <a:cubicBezTo>
                    <a:pt x="525" y="22"/>
                    <a:pt x="525" y="22"/>
                    <a:pt x="525" y="22"/>
                  </a:cubicBezTo>
                  <a:cubicBezTo>
                    <a:pt x="535" y="18"/>
                    <a:pt x="535" y="18"/>
                    <a:pt x="535" y="18"/>
                  </a:cubicBezTo>
                  <a:cubicBezTo>
                    <a:pt x="537" y="18"/>
                    <a:pt x="537" y="18"/>
                    <a:pt x="537" y="18"/>
                  </a:cubicBezTo>
                  <a:close/>
                  <a:moveTo>
                    <a:pt x="555" y="31"/>
                  </a:moveTo>
                  <a:cubicBezTo>
                    <a:pt x="555" y="37"/>
                    <a:pt x="557" y="40"/>
                    <a:pt x="559" y="43"/>
                  </a:cubicBezTo>
                  <a:cubicBezTo>
                    <a:pt x="561" y="46"/>
                    <a:pt x="564" y="48"/>
                    <a:pt x="567" y="48"/>
                  </a:cubicBezTo>
                  <a:cubicBezTo>
                    <a:pt x="569" y="48"/>
                    <a:pt x="571" y="47"/>
                    <a:pt x="573" y="46"/>
                  </a:cubicBezTo>
                  <a:cubicBezTo>
                    <a:pt x="575" y="45"/>
                    <a:pt x="576" y="43"/>
                    <a:pt x="577" y="39"/>
                  </a:cubicBezTo>
                  <a:cubicBezTo>
                    <a:pt x="578" y="40"/>
                    <a:pt x="578" y="40"/>
                    <a:pt x="578" y="40"/>
                  </a:cubicBezTo>
                  <a:cubicBezTo>
                    <a:pt x="578" y="43"/>
                    <a:pt x="576" y="47"/>
                    <a:pt x="574" y="49"/>
                  </a:cubicBezTo>
                  <a:cubicBezTo>
                    <a:pt x="571" y="52"/>
                    <a:pt x="568" y="53"/>
                    <a:pt x="565" y="53"/>
                  </a:cubicBezTo>
                  <a:cubicBezTo>
                    <a:pt x="561" y="53"/>
                    <a:pt x="557" y="52"/>
                    <a:pt x="555" y="49"/>
                  </a:cubicBezTo>
                  <a:cubicBezTo>
                    <a:pt x="552" y="45"/>
                    <a:pt x="551" y="41"/>
                    <a:pt x="551" y="36"/>
                  </a:cubicBezTo>
                  <a:cubicBezTo>
                    <a:pt x="551" y="30"/>
                    <a:pt x="552" y="25"/>
                    <a:pt x="555" y="22"/>
                  </a:cubicBezTo>
                  <a:cubicBezTo>
                    <a:pt x="558" y="19"/>
                    <a:pt x="561" y="17"/>
                    <a:pt x="566" y="17"/>
                  </a:cubicBezTo>
                  <a:cubicBezTo>
                    <a:pt x="569" y="17"/>
                    <a:pt x="573" y="19"/>
                    <a:pt x="575" y="21"/>
                  </a:cubicBezTo>
                  <a:cubicBezTo>
                    <a:pt x="577" y="23"/>
                    <a:pt x="579" y="27"/>
                    <a:pt x="579" y="31"/>
                  </a:cubicBezTo>
                  <a:cubicBezTo>
                    <a:pt x="555" y="31"/>
                    <a:pt x="555" y="31"/>
                    <a:pt x="555" y="31"/>
                  </a:cubicBezTo>
                  <a:close/>
                  <a:moveTo>
                    <a:pt x="555" y="29"/>
                  </a:moveTo>
                  <a:cubicBezTo>
                    <a:pt x="571" y="29"/>
                    <a:pt x="571" y="29"/>
                    <a:pt x="571" y="29"/>
                  </a:cubicBezTo>
                  <a:cubicBezTo>
                    <a:pt x="571" y="27"/>
                    <a:pt x="570" y="26"/>
                    <a:pt x="570" y="25"/>
                  </a:cubicBezTo>
                  <a:cubicBezTo>
                    <a:pt x="569" y="24"/>
                    <a:pt x="568" y="23"/>
                    <a:pt x="567" y="22"/>
                  </a:cubicBezTo>
                  <a:cubicBezTo>
                    <a:pt x="566" y="21"/>
                    <a:pt x="565" y="21"/>
                    <a:pt x="563" y="21"/>
                  </a:cubicBezTo>
                  <a:cubicBezTo>
                    <a:pt x="561" y="21"/>
                    <a:pt x="560" y="21"/>
                    <a:pt x="558" y="23"/>
                  </a:cubicBezTo>
                  <a:cubicBezTo>
                    <a:pt x="557" y="24"/>
                    <a:pt x="555" y="27"/>
                    <a:pt x="555" y="29"/>
                  </a:cubicBezTo>
                  <a:close/>
                  <a:moveTo>
                    <a:pt x="595" y="25"/>
                  </a:moveTo>
                  <a:cubicBezTo>
                    <a:pt x="599" y="20"/>
                    <a:pt x="603" y="18"/>
                    <a:pt x="606" y="18"/>
                  </a:cubicBezTo>
                  <a:cubicBezTo>
                    <a:pt x="608" y="18"/>
                    <a:pt x="609" y="18"/>
                    <a:pt x="611" y="19"/>
                  </a:cubicBezTo>
                  <a:cubicBezTo>
                    <a:pt x="612" y="20"/>
                    <a:pt x="613" y="21"/>
                    <a:pt x="614" y="23"/>
                  </a:cubicBezTo>
                  <a:cubicBezTo>
                    <a:pt x="615" y="25"/>
                    <a:pt x="615" y="27"/>
                    <a:pt x="615" y="30"/>
                  </a:cubicBezTo>
                  <a:cubicBezTo>
                    <a:pt x="615" y="45"/>
                    <a:pt x="615" y="45"/>
                    <a:pt x="615" y="45"/>
                  </a:cubicBezTo>
                  <a:cubicBezTo>
                    <a:pt x="615" y="47"/>
                    <a:pt x="615" y="48"/>
                    <a:pt x="615" y="49"/>
                  </a:cubicBezTo>
                  <a:cubicBezTo>
                    <a:pt x="616" y="50"/>
                    <a:pt x="616" y="50"/>
                    <a:pt x="617" y="51"/>
                  </a:cubicBezTo>
                  <a:cubicBezTo>
                    <a:pt x="617" y="51"/>
                    <a:pt x="618" y="51"/>
                    <a:pt x="620" y="51"/>
                  </a:cubicBezTo>
                  <a:cubicBezTo>
                    <a:pt x="620" y="52"/>
                    <a:pt x="620" y="52"/>
                    <a:pt x="620" y="52"/>
                  </a:cubicBezTo>
                  <a:cubicBezTo>
                    <a:pt x="604" y="52"/>
                    <a:pt x="604" y="52"/>
                    <a:pt x="604" y="52"/>
                  </a:cubicBezTo>
                  <a:cubicBezTo>
                    <a:pt x="604" y="51"/>
                    <a:pt x="604" y="51"/>
                    <a:pt x="604" y="51"/>
                  </a:cubicBezTo>
                  <a:cubicBezTo>
                    <a:pt x="605" y="51"/>
                    <a:pt x="605" y="51"/>
                    <a:pt x="605" y="51"/>
                  </a:cubicBezTo>
                  <a:cubicBezTo>
                    <a:pt x="606" y="51"/>
                    <a:pt x="607" y="51"/>
                    <a:pt x="608" y="50"/>
                  </a:cubicBezTo>
                  <a:cubicBezTo>
                    <a:pt x="609" y="50"/>
                    <a:pt x="609" y="49"/>
                    <a:pt x="609" y="48"/>
                  </a:cubicBezTo>
                  <a:cubicBezTo>
                    <a:pt x="609" y="48"/>
                    <a:pt x="609" y="47"/>
                    <a:pt x="609" y="45"/>
                  </a:cubicBezTo>
                  <a:cubicBezTo>
                    <a:pt x="609" y="31"/>
                    <a:pt x="609" y="31"/>
                    <a:pt x="609" y="31"/>
                  </a:cubicBezTo>
                  <a:cubicBezTo>
                    <a:pt x="609" y="27"/>
                    <a:pt x="609" y="25"/>
                    <a:pt x="608" y="24"/>
                  </a:cubicBezTo>
                  <a:cubicBezTo>
                    <a:pt x="607" y="23"/>
                    <a:pt x="606" y="22"/>
                    <a:pt x="604" y="22"/>
                  </a:cubicBezTo>
                  <a:cubicBezTo>
                    <a:pt x="601" y="22"/>
                    <a:pt x="598" y="23"/>
                    <a:pt x="595" y="27"/>
                  </a:cubicBezTo>
                  <a:cubicBezTo>
                    <a:pt x="595" y="45"/>
                    <a:pt x="595" y="45"/>
                    <a:pt x="595" y="45"/>
                  </a:cubicBezTo>
                  <a:cubicBezTo>
                    <a:pt x="595" y="47"/>
                    <a:pt x="595" y="48"/>
                    <a:pt x="596" y="49"/>
                  </a:cubicBezTo>
                  <a:cubicBezTo>
                    <a:pt x="596" y="50"/>
                    <a:pt x="597" y="50"/>
                    <a:pt x="597" y="51"/>
                  </a:cubicBezTo>
                  <a:cubicBezTo>
                    <a:pt x="597" y="51"/>
                    <a:pt x="599" y="51"/>
                    <a:pt x="601" y="51"/>
                  </a:cubicBezTo>
                  <a:cubicBezTo>
                    <a:pt x="601" y="52"/>
                    <a:pt x="601" y="52"/>
                    <a:pt x="601" y="52"/>
                  </a:cubicBezTo>
                  <a:cubicBezTo>
                    <a:pt x="585" y="52"/>
                    <a:pt x="585" y="52"/>
                    <a:pt x="585" y="52"/>
                  </a:cubicBezTo>
                  <a:cubicBezTo>
                    <a:pt x="585" y="51"/>
                    <a:pt x="585" y="51"/>
                    <a:pt x="585" y="51"/>
                  </a:cubicBezTo>
                  <a:cubicBezTo>
                    <a:pt x="585" y="51"/>
                    <a:pt x="585" y="51"/>
                    <a:pt x="585" y="51"/>
                  </a:cubicBezTo>
                  <a:cubicBezTo>
                    <a:pt x="587" y="51"/>
                    <a:pt x="588" y="51"/>
                    <a:pt x="589" y="50"/>
                  </a:cubicBezTo>
                  <a:cubicBezTo>
                    <a:pt x="589" y="49"/>
                    <a:pt x="589" y="47"/>
                    <a:pt x="589" y="45"/>
                  </a:cubicBezTo>
                  <a:cubicBezTo>
                    <a:pt x="589" y="32"/>
                    <a:pt x="589" y="32"/>
                    <a:pt x="589" y="32"/>
                  </a:cubicBezTo>
                  <a:cubicBezTo>
                    <a:pt x="589" y="28"/>
                    <a:pt x="589" y="25"/>
                    <a:pt x="589" y="24"/>
                  </a:cubicBezTo>
                  <a:cubicBezTo>
                    <a:pt x="589" y="23"/>
                    <a:pt x="589" y="23"/>
                    <a:pt x="588" y="22"/>
                  </a:cubicBezTo>
                  <a:cubicBezTo>
                    <a:pt x="588" y="22"/>
                    <a:pt x="587" y="22"/>
                    <a:pt x="587" y="22"/>
                  </a:cubicBezTo>
                  <a:cubicBezTo>
                    <a:pt x="586" y="22"/>
                    <a:pt x="585" y="22"/>
                    <a:pt x="584" y="22"/>
                  </a:cubicBezTo>
                  <a:cubicBezTo>
                    <a:pt x="584" y="21"/>
                    <a:pt x="584" y="21"/>
                    <a:pt x="584" y="21"/>
                  </a:cubicBezTo>
                  <a:cubicBezTo>
                    <a:pt x="594" y="17"/>
                    <a:pt x="594" y="17"/>
                    <a:pt x="594" y="17"/>
                  </a:cubicBezTo>
                  <a:cubicBezTo>
                    <a:pt x="595" y="17"/>
                    <a:pt x="595" y="17"/>
                    <a:pt x="595" y="17"/>
                  </a:cubicBezTo>
                  <a:cubicBezTo>
                    <a:pt x="595" y="25"/>
                    <a:pt x="595" y="25"/>
                    <a:pt x="595" y="25"/>
                  </a:cubicBezTo>
                  <a:close/>
                  <a:moveTo>
                    <a:pt x="654" y="40"/>
                  </a:moveTo>
                  <a:cubicBezTo>
                    <a:pt x="653" y="44"/>
                    <a:pt x="651" y="48"/>
                    <a:pt x="649" y="50"/>
                  </a:cubicBezTo>
                  <a:cubicBezTo>
                    <a:pt x="646" y="53"/>
                    <a:pt x="643" y="54"/>
                    <a:pt x="640" y="54"/>
                  </a:cubicBezTo>
                  <a:cubicBezTo>
                    <a:pt x="637" y="54"/>
                    <a:pt x="633" y="52"/>
                    <a:pt x="631" y="49"/>
                  </a:cubicBezTo>
                  <a:cubicBezTo>
                    <a:pt x="628" y="46"/>
                    <a:pt x="627" y="41"/>
                    <a:pt x="627" y="36"/>
                  </a:cubicBezTo>
                  <a:cubicBezTo>
                    <a:pt x="627" y="31"/>
                    <a:pt x="628" y="26"/>
                    <a:pt x="631" y="23"/>
                  </a:cubicBezTo>
                  <a:cubicBezTo>
                    <a:pt x="634" y="19"/>
                    <a:pt x="638" y="17"/>
                    <a:pt x="642" y="17"/>
                  </a:cubicBezTo>
                  <a:cubicBezTo>
                    <a:pt x="645" y="17"/>
                    <a:pt x="648" y="18"/>
                    <a:pt x="650" y="20"/>
                  </a:cubicBezTo>
                  <a:cubicBezTo>
                    <a:pt x="652" y="22"/>
                    <a:pt x="653" y="24"/>
                    <a:pt x="653" y="26"/>
                  </a:cubicBezTo>
                  <a:cubicBezTo>
                    <a:pt x="653" y="27"/>
                    <a:pt x="653" y="27"/>
                    <a:pt x="653" y="28"/>
                  </a:cubicBezTo>
                  <a:cubicBezTo>
                    <a:pt x="652" y="29"/>
                    <a:pt x="651" y="29"/>
                    <a:pt x="650" y="29"/>
                  </a:cubicBezTo>
                  <a:cubicBezTo>
                    <a:pt x="649" y="29"/>
                    <a:pt x="648" y="29"/>
                    <a:pt x="647" y="27"/>
                  </a:cubicBezTo>
                  <a:cubicBezTo>
                    <a:pt x="647" y="27"/>
                    <a:pt x="646" y="26"/>
                    <a:pt x="646" y="25"/>
                  </a:cubicBezTo>
                  <a:cubicBezTo>
                    <a:pt x="646" y="23"/>
                    <a:pt x="645" y="22"/>
                    <a:pt x="645" y="21"/>
                  </a:cubicBezTo>
                  <a:cubicBezTo>
                    <a:pt x="644" y="21"/>
                    <a:pt x="643" y="20"/>
                    <a:pt x="641" y="20"/>
                  </a:cubicBezTo>
                  <a:cubicBezTo>
                    <a:pt x="639" y="20"/>
                    <a:pt x="637" y="21"/>
                    <a:pt x="635" y="23"/>
                  </a:cubicBezTo>
                  <a:cubicBezTo>
                    <a:pt x="633" y="25"/>
                    <a:pt x="633" y="29"/>
                    <a:pt x="633" y="33"/>
                  </a:cubicBezTo>
                  <a:cubicBezTo>
                    <a:pt x="633" y="37"/>
                    <a:pt x="633" y="40"/>
                    <a:pt x="635" y="43"/>
                  </a:cubicBezTo>
                  <a:cubicBezTo>
                    <a:pt x="637" y="47"/>
                    <a:pt x="640" y="48"/>
                    <a:pt x="643" y="48"/>
                  </a:cubicBezTo>
                  <a:cubicBezTo>
                    <a:pt x="645" y="48"/>
                    <a:pt x="647" y="47"/>
                    <a:pt x="649" y="46"/>
                  </a:cubicBezTo>
                  <a:cubicBezTo>
                    <a:pt x="651" y="45"/>
                    <a:pt x="652" y="43"/>
                    <a:pt x="654" y="40"/>
                  </a:cubicBezTo>
                  <a:cubicBezTo>
                    <a:pt x="654" y="40"/>
                    <a:pt x="654" y="40"/>
                    <a:pt x="654" y="40"/>
                  </a:cubicBezTo>
                  <a:close/>
                  <a:moveTo>
                    <a:pt x="668" y="31"/>
                  </a:moveTo>
                  <a:cubicBezTo>
                    <a:pt x="668" y="37"/>
                    <a:pt x="669" y="40"/>
                    <a:pt x="671" y="43"/>
                  </a:cubicBezTo>
                  <a:cubicBezTo>
                    <a:pt x="674" y="46"/>
                    <a:pt x="677" y="48"/>
                    <a:pt x="680" y="48"/>
                  </a:cubicBezTo>
                  <a:cubicBezTo>
                    <a:pt x="682" y="48"/>
                    <a:pt x="684" y="47"/>
                    <a:pt x="685" y="46"/>
                  </a:cubicBezTo>
                  <a:cubicBezTo>
                    <a:pt x="687" y="45"/>
                    <a:pt x="688" y="43"/>
                    <a:pt x="689" y="39"/>
                  </a:cubicBezTo>
                  <a:cubicBezTo>
                    <a:pt x="691" y="40"/>
                    <a:pt x="691" y="40"/>
                    <a:pt x="691" y="40"/>
                  </a:cubicBezTo>
                  <a:cubicBezTo>
                    <a:pt x="690" y="43"/>
                    <a:pt x="689" y="47"/>
                    <a:pt x="686" y="49"/>
                  </a:cubicBezTo>
                  <a:cubicBezTo>
                    <a:pt x="684" y="52"/>
                    <a:pt x="681" y="53"/>
                    <a:pt x="677" y="53"/>
                  </a:cubicBezTo>
                  <a:cubicBezTo>
                    <a:pt x="673" y="53"/>
                    <a:pt x="670" y="52"/>
                    <a:pt x="667" y="49"/>
                  </a:cubicBezTo>
                  <a:cubicBezTo>
                    <a:pt x="664" y="45"/>
                    <a:pt x="663" y="41"/>
                    <a:pt x="663" y="36"/>
                  </a:cubicBezTo>
                  <a:cubicBezTo>
                    <a:pt x="663" y="30"/>
                    <a:pt x="665" y="25"/>
                    <a:pt x="667" y="22"/>
                  </a:cubicBezTo>
                  <a:cubicBezTo>
                    <a:pt x="670" y="19"/>
                    <a:pt x="674" y="17"/>
                    <a:pt x="678" y="17"/>
                  </a:cubicBezTo>
                  <a:cubicBezTo>
                    <a:pt x="682" y="17"/>
                    <a:pt x="685" y="19"/>
                    <a:pt x="687" y="21"/>
                  </a:cubicBezTo>
                  <a:cubicBezTo>
                    <a:pt x="690" y="23"/>
                    <a:pt x="691" y="27"/>
                    <a:pt x="691" y="31"/>
                  </a:cubicBezTo>
                  <a:cubicBezTo>
                    <a:pt x="668" y="31"/>
                    <a:pt x="668" y="31"/>
                    <a:pt x="668" y="31"/>
                  </a:cubicBezTo>
                  <a:close/>
                  <a:moveTo>
                    <a:pt x="668" y="29"/>
                  </a:moveTo>
                  <a:cubicBezTo>
                    <a:pt x="683" y="29"/>
                    <a:pt x="683" y="29"/>
                    <a:pt x="683" y="29"/>
                  </a:cubicBezTo>
                  <a:cubicBezTo>
                    <a:pt x="683" y="27"/>
                    <a:pt x="683" y="26"/>
                    <a:pt x="682" y="25"/>
                  </a:cubicBezTo>
                  <a:cubicBezTo>
                    <a:pt x="682" y="24"/>
                    <a:pt x="681" y="23"/>
                    <a:pt x="679" y="22"/>
                  </a:cubicBezTo>
                  <a:cubicBezTo>
                    <a:pt x="678" y="21"/>
                    <a:pt x="677" y="21"/>
                    <a:pt x="676" y="21"/>
                  </a:cubicBezTo>
                  <a:cubicBezTo>
                    <a:pt x="674" y="21"/>
                    <a:pt x="672" y="21"/>
                    <a:pt x="671" y="23"/>
                  </a:cubicBezTo>
                  <a:cubicBezTo>
                    <a:pt x="669" y="24"/>
                    <a:pt x="668" y="27"/>
                    <a:pt x="668" y="29"/>
                  </a:cubicBezTo>
                  <a:close/>
                  <a:moveTo>
                    <a:pt x="731" y="48"/>
                  </a:moveTo>
                  <a:cubicBezTo>
                    <a:pt x="728" y="51"/>
                    <a:pt x="726" y="52"/>
                    <a:pt x="725" y="53"/>
                  </a:cubicBezTo>
                  <a:cubicBezTo>
                    <a:pt x="724" y="53"/>
                    <a:pt x="722" y="53"/>
                    <a:pt x="721" y="53"/>
                  </a:cubicBezTo>
                  <a:cubicBezTo>
                    <a:pt x="719" y="53"/>
                    <a:pt x="717" y="53"/>
                    <a:pt x="715" y="51"/>
                  </a:cubicBezTo>
                  <a:cubicBezTo>
                    <a:pt x="714" y="49"/>
                    <a:pt x="713" y="47"/>
                    <a:pt x="713" y="45"/>
                  </a:cubicBezTo>
                  <a:cubicBezTo>
                    <a:pt x="713" y="43"/>
                    <a:pt x="714" y="41"/>
                    <a:pt x="715" y="40"/>
                  </a:cubicBezTo>
                  <a:cubicBezTo>
                    <a:pt x="715" y="39"/>
                    <a:pt x="717" y="37"/>
                    <a:pt x="720" y="35"/>
                  </a:cubicBezTo>
                  <a:cubicBezTo>
                    <a:pt x="722" y="34"/>
                    <a:pt x="726" y="32"/>
                    <a:pt x="732" y="30"/>
                  </a:cubicBezTo>
                  <a:cubicBezTo>
                    <a:pt x="732" y="29"/>
                    <a:pt x="732" y="29"/>
                    <a:pt x="732" y="29"/>
                  </a:cubicBezTo>
                  <a:cubicBezTo>
                    <a:pt x="732" y="25"/>
                    <a:pt x="731" y="23"/>
                    <a:pt x="730" y="22"/>
                  </a:cubicBezTo>
                  <a:cubicBezTo>
                    <a:pt x="729" y="21"/>
                    <a:pt x="728" y="20"/>
                    <a:pt x="726" y="20"/>
                  </a:cubicBezTo>
                  <a:cubicBezTo>
                    <a:pt x="724" y="20"/>
                    <a:pt x="723" y="20"/>
                    <a:pt x="722" y="21"/>
                  </a:cubicBezTo>
                  <a:cubicBezTo>
                    <a:pt x="721" y="22"/>
                    <a:pt x="721" y="23"/>
                    <a:pt x="721" y="24"/>
                  </a:cubicBezTo>
                  <a:cubicBezTo>
                    <a:pt x="721" y="26"/>
                    <a:pt x="721" y="26"/>
                    <a:pt x="721" y="26"/>
                  </a:cubicBezTo>
                  <a:cubicBezTo>
                    <a:pt x="721" y="27"/>
                    <a:pt x="721" y="28"/>
                    <a:pt x="720" y="29"/>
                  </a:cubicBezTo>
                  <a:cubicBezTo>
                    <a:pt x="720" y="29"/>
                    <a:pt x="719" y="29"/>
                    <a:pt x="718" y="29"/>
                  </a:cubicBezTo>
                  <a:cubicBezTo>
                    <a:pt x="717" y="29"/>
                    <a:pt x="717" y="29"/>
                    <a:pt x="716" y="29"/>
                  </a:cubicBezTo>
                  <a:cubicBezTo>
                    <a:pt x="716" y="28"/>
                    <a:pt x="715" y="27"/>
                    <a:pt x="715" y="26"/>
                  </a:cubicBezTo>
                  <a:cubicBezTo>
                    <a:pt x="715" y="24"/>
                    <a:pt x="717" y="22"/>
                    <a:pt x="719" y="20"/>
                  </a:cubicBezTo>
                  <a:cubicBezTo>
                    <a:pt x="721" y="18"/>
                    <a:pt x="724" y="17"/>
                    <a:pt x="727" y="17"/>
                  </a:cubicBezTo>
                  <a:cubicBezTo>
                    <a:pt x="730" y="17"/>
                    <a:pt x="733" y="17"/>
                    <a:pt x="735" y="19"/>
                  </a:cubicBezTo>
                  <a:cubicBezTo>
                    <a:pt x="736" y="19"/>
                    <a:pt x="737" y="21"/>
                    <a:pt x="738" y="22"/>
                  </a:cubicBezTo>
                  <a:cubicBezTo>
                    <a:pt x="738" y="23"/>
                    <a:pt x="739" y="25"/>
                    <a:pt x="739" y="29"/>
                  </a:cubicBezTo>
                  <a:cubicBezTo>
                    <a:pt x="739" y="40"/>
                    <a:pt x="739" y="40"/>
                    <a:pt x="739" y="40"/>
                  </a:cubicBezTo>
                  <a:cubicBezTo>
                    <a:pt x="739" y="43"/>
                    <a:pt x="739" y="45"/>
                    <a:pt x="739" y="46"/>
                  </a:cubicBezTo>
                  <a:cubicBezTo>
                    <a:pt x="739" y="47"/>
                    <a:pt x="739" y="47"/>
                    <a:pt x="739" y="48"/>
                  </a:cubicBezTo>
                  <a:cubicBezTo>
                    <a:pt x="739" y="48"/>
                    <a:pt x="739" y="48"/>
                    <a:pt x="740" y="48"/>
                  </a:cubicBezTo>
                  <a:cubicBezTo>
                    <a:pt x="740" y="48"/>
                    <a:pt x="741" y="48"/>
                    <a:pt x="741" y="48"/>
                  </a:cubicBezTo>
                  <a:cubicBezTo>
                    <a:pt x="741" y="47"/>
                    <a:pt x="743" y="47"/>
                    <a:pt x="744" y="45"/>
                  </a:cubicBezTo>
                  <a:cubicBezTo>
                    <a:pt x="744" y="47"/>
                    <a:pt x="744" y="47"/>
                    <a:pt x="744" y="47"/>
                  </a:cubicBezTo>
                  <a:cubicBezTo>
                    <a:pt x="741" y="51"/>
                    <a:pt x="739" y="53"/>
                    <a:pt x="736" y="53"/>
                  </a:cubicBezTo>
                  <a:cubicBezTo>
                    <a:pt x="735" y="53"/>
                    <a:pt x="734" y="52"/>
                    <a:pt x="733" y="51"/>
                  </a:cubicBezTo>
                  <a:cubicBezTo>
                    <a:pt x="732" y="51"/>
                    <a:pt x="731" y="50"/>
                    <a:pt x="731" y="48"/>
                  </a:cubicBezTo>
                  <a:close/>
                  <a:moveTo>
                    <a:pt x="731" y="45"/>
                  </a:moveTo>
                  <a:cubicBezTo>
                    <a:pt x="731" y="33"/>
                    <a:pt x="731" y="33"/>
                    <a:pt x="731" y="33"/>
                  </a:cubicBezTo>
                  <a:cubicBezTo>
                    <a:pt x="728" y="34"/>
                    <a:pt x="725" y="35"/>
                    <a:pt x="725" y="36"/>
                  </a:cubicBezTo>
                  <a:cubicBezTo>
                    <a:pt x="723" y="37"/>
                    <a:pt x="721" y="38"/>
                    <a:pt x="721" y="39"/>
                  </a:cubicBezTo>
                  <a:cubicBezTo>
                    <a:pt x="720" y="41"/>
                    <a:pt x="719" y="42"/>
                    <a:pt x="719" y="43"/>
                  </a:cubicBezTo>
                  <a:cubicBezTo>
                    <a:pt x="719" y="45"/>
                    <a:pt x="720" y="47"/>
                    <a:pt x="721" y="48"/>
                  </a:cubicBezTo>
                  <a:cubicBezTo>
                    <a:pt x="722" y="49"/>
                    <a:pt x="723" y="49"/>
                    <a:pt x="725" y="49"/>
                  </a:cubicBezTo>
                  <a:cubicBezTo>
                    <a:pt x="726" y="49"/>
                    <a:pt x="729" y="48"/>
                    <a:pt x="731" y="45"/>
                  </a:cubicBezTo>
                  <a:close/>
                  <a:moveTo>
                    <a:pt x="759" y="25"/>
                  </a:moveTo>
                  <a:cubicBezTo>
                    <a:pt x="763" y="20"/>
                    <a:pt x="766" y="18"/>
                    <a:pt x="769" y="18"/>
                  </a:cubicBezTo>
                  <a:cubicBezTo>
                    <a:pt x="771" y="18"/>
                    <a:pt x="773" y="18"/>
                    <a:pt x="774" y="19"/>
                  </a:cubicBezTo>
                  <a:cubicBezTo>
                    <a:pt x="775" y="20"/>
                    <a:pt x="777" y="21"/>
                    <a:pt x="777" y="23"/>
                  </a:cubicBezTo>
                  <a:cubicBezTo>
                    <a:pt x="778" y="25"/>
                    <a:pt x="778" y="27"/>
                    <a:pt x="778" y="30"/>
                  </a:cubicBezTo>
                  <a:cubicBezTo>
                    <a:pt x="778" y="45"/>
                    <a:pt x="778" y="45"/>
                    <a:pt x="778" y="45"/>
                  </a:cubicBezTo>
                  <a:cubicBezTo>
                    <a:pt x="778" y="47"/>
                    <a:pt x="778" y="48"/>
                    <a:pt x="779" y="49"/>
                  </a:cubicBezTo>
                  <a:cubicBezTo>
                    <a:pt x="779" y="50"/>
                    <a:pt x="779" y="50"/>
                    <a:pt x="780" y="51"/>
                  </a:cubicBezTo>
                  <a:cubicBezTo>
                    <a:pt x="780" y="51"/>
                    <a:pt x="781" y="51"/>
                    <a:pt x="783" y="51"/>
                  </a:cubicBezTo>
                  <a:cubicBezTo>
                    <a:pt x="783" y="52"/>
                    <a:pt x="783" y="52"/>
                    <a:pt x="783" y="52"/>
                  </a:cubicBezTo>
                  <a:cubicBezTo>
                    <a:pt x="767" y="52"/>
                    <a:pt x="767" y="52"/>
                    <a:pt x="767" y="52"/>
                  </a:cubicBezTo>
                  <a:cubicBezTo>
                    <a:pt x="767" y="51"/>
                    <a:pt x="767" y="51"/>
                    <a:pt x="767" y="51"/>
                  </a:cubicBezTo>
                  <a:cubicBezTo>
                    <a:pt x="768" y="51"/>
                    <a:pt x="768" y="51"/>
                    <a:pt x="768" y="51"/>
                  </a:cubicBezTo>
                  <a:cubicBezTo>
                    <a:pt x="769" y="51"/>
                    <a:pt x="770" y="51"/>
                    <a:pt x="771" y="50"/>
                  </a:cubicBezTo>
                  <a:cubicBezTo>
                    <a:pt x="772" y="50"/>
                    <a:pt x="772" y="49"/>
                    <a:pt x="772" y="48"/>
                  </a:cubicBezTo>
                  <a:cubicBezTo>
                    <a:pt x="772" y="48"/>
                    <a:pt x="772" y="47"/>
                    <a:pt x="772" y="45"/>
                  </a:cubicBezTo>
                  <a:cubicBezTo>
                    <a:pt x="772" y="31"/>
                    <a:pt x="772" y="31"/>
                    <a:pt x="772" y="31"/>
                  </a:cubicBezTo>
                  <a:cubicBezTo>
                    <a:pt x="772" y="27"/>
                    <a:pt x="772" y="25"/>
                    <a:pt x="771" y="24"/>
                  </a:cubicBezTo>
                  <a:cubicBezTo>
                    <a:pt x="770" y="23"/>
                    <a:pt x="769" y="22"/>
                    <a:pt x="767" y="22"/>
                  </a:cubicBezTo>
                  <a:cubicBezTo>
                    <a:pt x="764" y="22"/>
                    <a:pt x="761" y="23"/>
                    <a:pt x="759" y="27"/>
                  </a:cubicBezTo>
                  <a:cubicBezTo>
                    <a:pt x="759" y="45"/>
                    <a:pt x="759" y="45"/>
                    <a:pt x="759" y="45"/>
                  </a:cubicBezTo>
                  <a:cubicBezTo>
                    <a:pt x="759" y="47"/>
                    <a:pt x="759" y="48"/>
                    <a:pt x="759" y="49"/>
                  </a:cubicBezTo>
                  <a:cubicBezTo>
                    <a:pt x="759" y="50"/>
                    <a:pt x="760" y="50"/>
                    <a:pt x="760" y="51"/>
                  </a:cubicBezTo>
                  <a:cubicBezTo>
                    <a:pt x="761" y="51"/>
                    <a:pt x="762" y="51"/>
                    <a:pt x="764" y="51"/>
                  </a:cubicBezTo>
                  <a:cubicBezTo>
                    <a:pt x="764" y="52"/>
                    <a:pt x="764" y="52"/>
                    <a:pt x="764" y="52"/>
                  </a:cubicBezTo>
                  <a:cubicBezTo>
                    <a:pt x="748" y="52"/>
                    <a:pt x="748" y="52"/>
                    <a:pt x="748" y="52"/>
                  </a:cubicBezTo>
                  <a:cubicBezTo>
                    <a:pt x="748" y="51"/>
                    <a:pt x="748" y="51"/>
                    <a:pt x="748" y="51"/>
                  </a:cubicBezTo>
                  <a:cubicBezTo>
                    <a:pt x="749" y="51"/>
                    <a:pt x="749" y="51"/>
                    <a:pt x="749" y="51"/>
                  </a:cubicBezTo>
                  <a:cubicBezTo>
                    <a:pt x="750" y="51"/>
                    <a:pt x="751" y="51"/>
                    <a:pt x="752" y="50"/>
                  </a:cubicBezTo>
                  <a:cubicBezTo>
                    <a:pt x="752" y="49"/>
                    <a:pt x="753" y="47"/>
                    <a:pt x="753" y="45"/>
                  </a:cubicBezTo>
                  <a:cubicBezTo>
                    <a:pt x="753" y="32"/>
                    <a:pt x="753" y="32"/>
                    <a:pt x="753" y="32"/>
                  </a:cubicBezTo>
                  <a:cubicBezTo>
                    <a:pt x="753" y="28"/>
                    <a:pt x="753" y="25"/>
                    <a:pt x="752" y="24"/>
                  </a:cubicBezTo>
                  <a:cubicBezTo>
                    <a:pt x="752" y="23"/>
                    <a:pt x="752" y="23"/>
                    <a:pt x="751" y="22"/>
                  </a:cubicBezTo>
                  <a:cubicBezTo>
                    <a:pt x="751" y="22"/>
                    <a:pt x="751" y="22"/>
                    <a:pt x="750" y="22"/>
                  </a:cubicBezTo>
                  <a:cubicBezTo>
                    <a:pt x="749" y="22"/>
                    <a:pt x="748" y="22"/>
                    <a:pt x="747" y="22"/>
                  </a:cubicBezTo>
                  <a:cubicBezTo>
                    <a:pt x="747" y="21"/>
                    <a:pt x="747" y="21"/>
                    <a:pt x="747" y="21"/>
                  </a:cubicBezTo>
                  <a:cubicBezTo>
                    <a:pt x="757" y="17"/>
                    <a:pt x="757" y="17"/>
                    <a:pt x="757" y="17"/>
                  </a:cubicBezTo>
                  <a:cubicBezTo>
                    <a:pt x="759" y="17"/>
                    <a:pt x="759" y="17"/>
                    <a:pt x="759" y="17"/>
                  </a:cubicBezTo>
                  <a:cubicBezTo>
                    <a:pt x="759" y="25"/>
                    <a:pt x="759" y="25"/>
                    <a:pt x="759" y="25"/>
                  </a:cubicBezTo>
                  <a:close/>
                  <a:moveTo>
                    <a:pt x="812" y="49"/>
                  </a:moveTo>
                  <a:cubicBezTo>
                    <a:pt x="811" y="51"/>
                    <a:pt x="809" y="52"/>
                    <a:pt x="807" y="53"/>
                  </a:cubicBezTo>
                  <a:cubicBezTo>
                    <a:pt x="806" y="53"/>
                    <a:pt x="804" y="54"/>
                    <a:pt x="803" y="54"/>
                  </a:cubicBezTo>
                  <a:cubicBezTo>
                    <a:pt x="799" y="54"/>
                    <a:pt x="796" y="52"/>
                    <a:pt x="793" y="49"/>
                  </a:cubicBezTo>
                  <a:cubicBezTo>
                    <a:pt x="791" y="46"/>
                    <a:pt x="789" y="42"/>
                    <a:pt x="789" y="37"/>
                  </a:cubicBezTo>
                  <a:cubicBezTo>
                    <a:pt x="789" y="32"/>
                    <a:pt x="791" y="28"/>
                    <a:pt x="794" y="24"/>
                  </a:cubicBezTo>
                  <a:cubicBezTo>
                    <a:pt x="797" y="20"/>
                    <a:pt x="801" y="18"/>
                    <a:pt x="805" y="18"/>
                  </a:cubicBezTo>
                  <a:cubicBezTo>
                    <a:pt x="808" y="18"/>
                    <a:pt x="810" y="19"/>
                    <a:pt x="812" y="21"/>
                  </a:cubicBezTo>
                  <a:cubicBezTo>
                    <a:pt x="812" y="14"/>
                    <a:pt x="812" y="14"/>
                    <a:pt x="812" y="14"/>
                  </a:cubicBezTo>
                  <a:cubicBezTo>
                    <a:pt x="812" y="10"/>
                    <a:pt x="812" y="8"/>
                    <a:pt x="812" y="7"/>
                  </a:cubicBezTo>
                  <a:cubicBezTo>
                    <a:pt x="812" y="6"/>
                    <a:pt x="811" y="5"/>
                    <a:pt x="811" y="5"/>
                  </a:cubicBezTo>
                  <a:cubicBezTo>
                    <a:pt x="811" y="5"/>
                    <a:pt x="810" y="5"/>
                    <a:pt x="809" y="5"/>
                  </a:cubicBezTo>
                  <a:cubicBezTo>
                    <a:pt x="809" y="5"/>
                    <a:pt x="808" y="5"/>
                    <a:pt x="807" y="5"/>
                  </a:cubicBezTo>
                  <a:cubicBezTo>
                    <a:pt x="807" y="4"/>
                    <a:pt x="807" y="4"/>
                    <a:pt x="807" y="4"/>
                  </a:cubicBezTo>
                  <a:cubicBezTo>
                    <a:pt x="816" y="0"/>
                    <a:pt x="816" y="0"/>
                    <a:pt x="816" y="0"/>
                  </a:cubicBezTo>
                  <a:cubicBezTo>
                    <a:pt x="818" y="0"/>
                    <a:pt x="818" y="0"/>
                    <a:pt x="818" y="0"/>
                  </a:cubicBezTo>
                  <a:cubicBezTo>
                    <a:pt x="818" y="39"/>
                    <a:pt x="818" y="39"/>
                    <a:pt x="818" y="39"/>
                  </a:cubicBezTo>
                  <a:cubicBezTo>
                    <a:pt x="818" y="43"/>
                    <a:pt x="818" y="45"/>
                    <a:pt x="818" y="46"/>
                  </a:cubicBezTo>
                  <a:cubicBezTo>
                    <a:pt x="818" y="47"/>
                    <a:pt x="819" y="48"/>
                    <a:pt x="819" y="48"/>
                  </a:cubicBezTo>
                  <a:cubicBezTo>
                    <a:pt x="819" y="49"/>
                    <a:pt x="820" y="49"/>
                    <a:pt x="820" y="49"/>
                  </a:cubicBezTo>
                  <a:cubicBezTo>
                    <a:pt x="821" y="49"/>
                    <a:pt x="822" y="48"/>
                    <a:pt x="823" y="48"/>
                  </a:cubicBezTo>
                  <a:cubicBezTo>
                    <a:pt x="823" y="49"/>
                    <a:pt x="823" y="49"/>
                    <a:pt x="823" y="49"/>
                  </a:cubicBezTo>
                  <a:cubicBezTo>
                    <a:pt x="813" y="53"/>
                    <a:pt x="813" y="53"/>
                    <a:pt x="813" y="53"/>
                  </a:cubicBezTo>
                  <a:cubicBezTo>
                    <a:pt x="812" y="53"/>
                    <a:pt x="812" y="53"/>
                    <a:pt x="812" y="53"/>
                  </a:cubicBezTo>
                  <a:cubicBezTo>
                    <a:pt x="812" y="49"/>
                    <a:pt x="812" y="49"/>
                    <a:pt x="812" y="49"/>
                  </a:cubicBezTo>
                  <a:close/>
                  <a:moveTo>
                    <a:pt x="812" y="46"/>
                  </a:moveTo>
                  <a:cubicBezTo>
                    <a:pt x="812" y="29"/>
                    <a:pt x="812" y="29"/>
                    <a:pt x="812" y="29"/>
                  </a:cubicBezTo>
                  <a:cubicBezTo>
                    <a:pt x="812" y="27"/>
                    <a:pt x="812" y="25"/>
                    <a:pt x="811" y="24"/>
                  </a:cubicBezTo>
                  <a:cubicBezTo>
                    <a:pt x="810" y="23"/>
                    <a:pt x="809" y="22"/>
                    <a:pt x="808" y="21"/>
                  </a:cubicBezTo>
                  <a:cubicBezTo>
                    <a:pt x="807" y="20"/>
                    <a:pt x="806" y="20"/>
                    <a:pt x="805" y="20"/>
                  </a:cubicBezTo>
                  <a:cubicBezTo>
                    <a:pt x="803" y="20"/>
                    <a:pt x="801" y="21"/>
                    <a:pt x="799" y="23"/>
                  </a:cubicBezTo>
                  <a:cubicBezTo>
                    <a:pt x="797" y="25"/>
                    <a:pt x="796" y="29"/>
                    <a:pt x="796" y="34"/>
                  </a:cubicBezTo>
                  <a:cubicBezTo>
                    <a:pt x="796" y="39"/>
                    <a:pt x="797" y="43"/>
                    <a:pt x="799" y="45"/>
                  </a:cubicBezTo>
                  <a:cubicBezTo>
                    <a:pt x="801" y="48"/>
                    <a:pt x="803" y="49"/>
                    <a:pt x="806" y="49"/>
                  </a:cubicBezTo>
                  <a:cubicBezTo>
                    <a:pt x="808" y="50"/>
                    <a:pt x="810" y="49"/>
                    <a:pt x="812" y="46"/>
                  </a:cubicBezTo>
                  <a:close/>
                  <a:moveTo>
                    <a:pt x="883" y="3"/>
                  </a:moveTo>
                  <a:cubicBezTo>
                    <a:pt x="883" y="14"/>
                    <a:pt x="883" y="14"/>
                    <a:pt x="883" y="14"/>
                  </a:cubicBezTo>
                  <a:cubicBezTo>
                    <a:pt x="882" y="14"/>
                    <a:pt x="882" y="14"/>
                    <a:pt x="882" y="14"/>
                  </a:cubicBezTo>
                  <a:cubicBezTo>
                    <a:pt x="882" y="12"/>
                    <a:pt x="881" y="11"/>
                    <a:pt x="881" y="10"/>
                  </a:cubicBezTo>
                  <a:cubicBezTo>
                    <a:pt x="880" y="8"/>
                    <a:pt x="879" y="7"/>
                    <a:pt x="878" y="7"/>
                  </a:cubicBezTo>
                  <a:cubicBezTo>
                    <a:pt x="877" y="6"/>
                    <a:pt x="875" y="5"/>
                    <a:pt x="873" y="5"/>
                  </a:cubicBezTo>
                  <a:cubicBezTo>
                    <a:pt x="867" y="5"/>
                    <a:pt x="867" y="5"/>
                    <a:pt x="867" y="5"/>
                  </a:cubicBezTo>
                  <a:cubicBezTo>
                    <a:pt x="867" y="44"/>
                    <a:pt x="867" y="44"/>
                    <a:pt x="867" y="44"/>
                  </a:cubicBezTo>
                  <a:cubicBezTo>
                    <a:pt x="867" y="47"/>
                    <a:pt x="867" y="49"/>
                    <a:pt x="867" y="49"/>
                  </a:cubicBezTo>
                  <a:cubicBezTo>
                    <a:pt x="868" y="51"/>
                    <a:pt x="870" y="51"/>
                    <a:pt x="871" y="51"/>
                  </a:cubicBezTo>
                  <a:cubicBezTo>
                    <a:pt x="873" y="51"/>
                    <a:pt x="873" y="51"/>
                    <a:pt x="873" y="51"/>
                  </a:cubicBezTo>
                  <a:cubicBezTo>
                    <a:pt x="873" y="52"/>
                    <a:pt x="873" y="52"/>
                    <a:pt x="873" y="52"/>
                  </a:cubicBezTo>
                  <a:cubicBezTo>
                    <a:pt x="853" y="52"/>
                    <a:pt x="853" y="52"/>
                    <a:pt x="853" y="52"/>
                  </a:cubicBezTo>
                  <a:cubicBezTo>
                    <a:pt x="853" y="51"/>
                    <a:pt x="853" y="51"/>
                    <a:pt x="853" y="51"/>
                  </a:cubicBezTo>
                  <a:cubicBezTo>
                    <a:pt x="854" y="51"/>
                    <a:pt x="854" y="51"/>
                    <a:pt x="854" y="51"/>
                  </a:cubicBezTo>
                  <a:cubicBezTo>
                    <a:pt x="856" y="51"/>
                    <a:pt x="858" y="50"/>
                    <a:pt x="859" y="49"/>
                  </a:cubicBezTo>
                  <a:cubicBezTo>
                    <a:pt x="859" y="48"/>
                    <a:pt x="859" y="47"/>
                    <a:pt x="859" y="43"/>
                  </a:cubicBezTo>
                  <a:cubicBezTo>
                    <a:pt x="859" y="5"/>
                    <a:pt x="859" y="5"/>
                    <a:pt x="859" y="5"/>
                  </a:cubicBezTo>
                  <a:cubicBezTo>
                    <a:pt x="853" y="5"/>
                    <a:pt x="853" y="5"/>
                    <a:pt x="853" y="5"/>
                  </a:cubicBezTo>
                  <a:cubicBezTo>
                    <a:pt x="851" y="5"/>
                    <a:pt x="849" y="5"/>
                    <a:pt x="849" y="6"/>
                  </a:cubicBezTo>
                  <a:cubicBezTo>
                    <a:pt x="847" y="6"/>
                    <a:pt x="846" y="7"/>
                    <a:pt x="845" y="9"/>
                  </a:cubicBezTo>
                  <a:cubicBezTo>
                    <a:pt x="845" y="10"/>
                    <a:pt x="844" y="12"/>
                    <a:pt x="844" y="14"/>
                  </a:cubicBezTo>
                  <a:cubicBezTo>
                    <a:pt x="843" y="14"/>
                    <a:pt x="843" y="14"/>
                    <a:pt x="843" y="14"/>
                  </a:cubicBezTo>
                  <a:cubicBezTo>
                    <a:pt x="843" y="3"/>
                    <a:pt x="843" y="3"/>
                    <a:pt x="843" y="3"/>
                  </a:cubicBezTo>
                  <a:cubicBezTo>
                    <a:pt x="883" y="3"/>
                    <a:pt x="883" y="3"/>
                    <a:pt x="883" y="3"/>
                  </a:cubicBezTo>
                  <a:close/>
                  <a:moveTo>
                    <a:pt x="891" y="31"/>
                  </a:moveTo>
                  <a:cubicBezTo>
                    <a:pt x="891" y="37"/>
                    <a:pt x="893" y="40"/>
                    <a:pt x="895" y="43"/>
                  </a:cubicBezTo>
                  <a:cubicBezTo>
                    <a:pt x="897" y="46"/>
                    <a:pt x="900" y="48"/>
                    <a:pt x="903" y="48"/>
                  </a:cubicBezTo>
                  <a:cubicBezTo>
                    <a:pt x="905" y="48"/>
                    <a:pt x="907" y="47"/>
                    <a:pt x="909" y="46"/>
                  </a:cubicBezTo>
                  <a:cubicBezTo>
                    <a:pt x="911" y="45"/>
                    <a:pt x="912" y="43"/>
                    <a:pt x="913" y="39"/>
                  </a:cubicBezTo>
                  <a:cubicBezTo>
                    <a:pt x="914" y="40"/>
                    <a:pt x="914" y="40"/>
                    <a:pt x="914" y="40"/>
                  </a:cubicBezTo>
                  <a:cubicBezTo>
                    <a:pt x="914" y="43"/>
                    <a:pt x="912" y="47"/>
                    <a:pt x="910" y="49"/>
                  </a:cubicBezTo>
                  <a:cubicBezTo>
                    <a:pt x="907" y="52"/>
                    <a:pt x="904" y="53"/>
                    <a:pt x="901" y="53"/>
                  </a:cubicBezTo>
                  <a:cubicBezTo>
                    <a:pt x="897" y="53"/>
                    <a:pt x="893" y="52"/>
                    <a:pt x="891" y="49"/>
                  </a:cubicBezTo>
                  <a:cubicBezTo>
                    <a:pt x="888" y="45"/>
                    <a:pt x="887" y="41"/>
                    <a:pt x="887" y="36"/>
                  </a:cubicBezTo>
                  <a:cubicBezTo>
                    <a:pt x="887" y="30"/>
                    <a:pt x="888" y="25"/>
                    <a:pt x="891" y="22"/>
                  </a:cubicBezTo>
                  <a:cubicBezTo>
                    <a:pt x="894" y="19"/>
                    <a:pt x="897" y="17"/>
                    <a:pt x="902" y="17"/>
                  </a:cubicBezTo>
                  <a:cubicBezTo>
                    <a:pt x="905" y="17"/>
                    <a:pt x="909" y="19"/>
                    <a:pt x="911" y="21"/>
                  </a:cubicBezTo>
                  <a:cubicBezTo>
                    <a:pt x="913" y="23"/>
                    <a:pt x="915" y="27"/>
                    <a:pt x="915" y="31"/>
                  </a:cubicBezTo>
                  <a:cubicBezTo>
                    <a:pt x="891" y="31"/>
                    <a:pt x="891" y="31"/>
                    <a:pt x="891" y="31"/>
                  </a:cubicBezTo>
                  <a:close/>
                  <a:moveTo>
                    <a:pt x="891" y="29"/>
                  </a:moveTo>
                  <a:cubicBezTo>
                    <a:pt x="907" y="29"/>
                    <a:pt x="907" y="29"/>
                    <a:pt x="907" y="29"/>
                  </a:cubicBezTo>
                  <a:cubicBezTo>
                    <a:pt x="907" y="27"/>
                    <a:pt x="906" y="26"/>
                    <a:pt x="906" y="25"/>
                  </a:cubicBezTo>
                  <a:cubicBezTo>
                    <a:pt x="905" y="24"/>
                    <a:pt x="904" y="23"/>
                    <a:pt x="903" y="22"/>
                  </a:cubicBezTo>
                  <a:cubicBezTo>
                    <a:pt x="902" y="21"/>
                    <a:pt x="901" y="21"/>
                    <a:pt x="899" y="21"/>
                  </a:cubicBezTo>
                  <a:cubicBezTo>
                    <a:pt x="897" y="21"/>
                    <a:pt x="896" y="21"/>
                    <a:pt x="894" y="23"/>
                  </a:cubicBezTo>
                  <a:cubicBezTo>
                    <a:pt x="893" y="24"/>
                    <a:pt x="892" y="27"/>
                    <a:pt x="891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38" name="Freeform 35"/>
            <p:cNvSpPr>
              <a:spLocks noEditPoints="1"/>
            </p:cNvSpPr>
            <p:nvPr userDrawn="1"/>
          </p:nvSpPr>
          <p:spPr bwMode="auto">
            <a:xfrm>
              <a:off x="10679194" y="4943758"/>
              <a:ext cx="873127" cy="103187"/>
            </a:xfrm>
            <a:custGeom>
              <a:avLst/>
              <a:gdLst>
                <a:gd name="T0" fmla="*/ 23 w 586"/>
                <a:gd name="T1" fmla="*/ 21 h 69"/>
                <a:gd name="T2" fmla="*/ 8 w 586"/>
                <a:gd name="T3" fmla="*/ 24 h 69"/>
                <a:gd name="T4" fmla="*/ 45 w 586"/>
                <a:gd name="T5" fmla="*/ 26 h 69"/>
                <a:gd name="T6" fmla="*/ 66 w 586"/>
                <a:gd name="T7" fmla="*/ 52 h 69"/>
                <a:gd name="T8" fmla="*/ 58 w 586"/>
                <a:gd name="T9" fmla="*/ 46 h 69"/>
                <a:gd name="T10" fmla="*/ 46 w 586"/>
                <a:gd name="T11" fmla="*/ 50 h 69"/>
                <a:gd name="T12" fmla="*/ 40 w 586"/>
                <a:gd name="T13" fmla="*/ 46 h 69"/>
                <a:gd name="T14" fmla="*/ 45 w 586"/>
                <a:gd name="T15" fmla="*/ 1 h 69"/>
                <a:gd name="T16" fmla="*/ 106 w 586"/>
                <a:gd name="T17" fmla="*/ 52 h 69"/>
                <a:gd name="T18" fmla="*/ 98 w 586"/>
                <a:gd name="T19" fmla="*/ 46 h 69"/>
                <a:gd name="T20" fmla="*/ 90 w 586"/>
                <a:gd name="T21" fmla="*/ 52 h 69"/>
                <a:gd name="T22" fmla="*/ 78 w 586"/>
                <a:gd name="T23" fmla="*/ 25 h 69"/>
                <a:gd name="T24" fmla="*/ 132 w 586"/>
                <a:gd name="T25" fmla="*/ 19 h 69"/>
                <a:gd name="T26" fmla="*/ 118 w 586"/>
                <a:gd name="T27" fmla="*/ 28 h 69"/>
                <a:gd name="T28" fmla="*/ 133 w 586"/>
                <a:gd name="T29" fmla="*/ 52 h 69"/>
                <a:gd name="T30" fmla="*/ 169 w 586"/>
                <a:gd name="T31" fmla="*/ 52 h 69"/>
                <a:gd name="T32" fmla="*/ 161 w 586"/>
                <a:gd name="T33" fmla="*/ 15 h 69"/>
                <a:gd name="T34" fmla="*/ 167 w 586"/>
                <a:gd name="T35" fmla="*/ 1 h 69"/>
                <a:gd name="T36" fmla="*/ 181 w 586"/>
                <a:gd name="T37" fmla="*/ 38 h 69"/>
                <a:gd name="T38" fmla="*/ 189 w 586"/>
                <a:gd name="T39" fmla="*/ 47 h 69"/>
                <a:gd name="T40" fmla="*/ 222 w 586"/>
                <a:gd name="T41" fmla="*/ 31 h 69"/>
                <a:gd name="T42" fmla="*/ 252 w 586"/>
                <a:gd name="T43" fmla="*/ 24 h 69"/>
                <a:gd name="T44" fmla="*/ 228 w 586"/>
                <a:gd name="T45" fmla="*/ 44 h 69"/>
                <a:gd name="T46" fmla="*/ 249 w 586"/>
                <a:gd name="T47" fmla="*/ 64 h 69"/>
                <a:gd name="T48" fmla="*/ 223 w 586"/>
                <a:gd name="T49" fmla="*/ 48 h 69"/>
                <a:gd name="T50" fmla="*/ 240 w 586"/>
                <a:gd name="T51" fmla="*/ 39 h 69"/>
                <a:gd name="T52" fmla="*/ 238 w 586"/>
                <a:gd name="T53" fmla="*/ 66 h 69"/>
                <a:gd name="T54" fmla="*/ 274 w 586"/>
                <a:gd name="T55" fmla="*/ 21 h 69"/>
                <a:gd name="T56" fmla="*/ 286 w 586"/>
                <a:gd name="T57" fmla="*/ 21 h 69"/>
                <a:gd name="T58" fmla="*/ 290 w 586"/>
                <a:gd name="T59" fmla="*/ 25 h 69"/>
                <a:gd name="T60" fmla="*/ 267 w 586"/>
                <a:gd name="T61" fmla="*/ 62 h 69"/>
                <a:gd name="T62" fmla="*/ 258 w 586"/>
                <a:gd name="T63" fmla="*/ 20 h 69"/>
                <a:gd name="T64" fmla="*/ 319 w 586"/>
                <a:gd name="T65" fmla="*/ 49 h 69"/>
                <a:gd name="T66" fmla="*/ 322 w 586"/>
                <a:gd name="T67" fmla="*/ 34 h 69"/>
                <a:gd name="T68" fmla="*/ 368 w 586"/>
                <a:gd name="T69" fmla="*/ 45 h 69"/>
                <a:gd name="T70" fmla="*/ 360 w 586"/>
                <a:gd name="T71" fmla="*/ 52 h 69"/>
                <a:gd name="T72" fmla="*/ 364 w 586"/>
                <a:gd name="T73" fmla="*/ 8 h 69"/>
                <a:gd name="T74" fmla="*/ 378 w 586"/>
                <a:gd name="T75" fmla="*/ 6 h 69"/>
                <a:gd name="T76" fmla="*/ 377 w 586"/>
                <a:gd name="T77" fmla="*/ 22 h 69"/>
                <a:gd name="T78" fmla="*/ 408 w 586"/>
                <a:gd name="T79" fmla="*/ 16 h 69"/>
                <a:gd name="T80" fmla="*/ 433 w 586"/>
                <a:gd name="T81" fmla="*/ 52 h 69"/>
                <a:gd name="T82" fmla="*/ 435 w 586"/>
                <a:gd name="T83" fmla="*/ 6 h 69"/>
                <a:gd name="T84" fmla="*/ 476 w 586"/>
                <a:gd name="T85" fmla="*/ 20 h 69"/>
                <a:gd name="T86" fmla="*/ 468 w 586"/>
                <a:gd name="T87" fmla="*/ 54 h 69"/>
                <a:gd name="T88" fmla="*/ 472 w 586"/>
                <a:gd name="T89" fmla="*/ 24 h 69"/>
                <a:gd name="T90" fmla="*/ 466 w 586"/>
                <a:gd name="T91" fmla="*/ 54 h 69"/>
                <a:gd name="T92" fmla="*/ 454 w 586"/>
                <a:gd name="T93" fmla="*/ 6 h 69"/>
                <a:gd name="T94" fmla="*/ 502 w 586"/>
                <a:gd name="T95" fmla="*/ 5 h 69"/>
                <a:gd name="T96" fmla="*/ 502 w 586"/>
                <a:gd name="T97" fmla="*/ 46 h 69"/>
                <a:gd name="T98" fmla="*/ 495 w 586"/>
                <a:gd name="T99" fmla="*/ 50 h 69"/>
                <a:gd name="T100" fmla="*/ 500 w 586"/>
                <a:gd name="T101" fmla="*/ 19 h 69"/>
                <a:gd name="T102" fmla="*/ 544 w 586"/>
                <a:gd name="T103" fmla="*/ 50 h 69"/>
                <a:gd name="T104" fmla="*/ 538 w 586"/>
                <a:gd name="T105" fmla="*/ 49 h 69"/>
                <a:gd name="T106" fmla="*/ 526 w 586"/>
                <a:gd name="T107" fmla="*/ 52 h 69"/>
                <a:gd name="T108" fmla="*/ 518 w 586"/>
                <a:gd name="T109" fmla="*/ 33 h 69"/>
                <a:gd name="T110" fmla="*/ 524 w 586"/>
                <a:gd name="T111" fmla="*/ 26 h 69"/>
                <a:gd name="T112" fmla="*/ 574 w 586"/>
                <a:gd name="T113" fmla="*/ 31 h 69"/>
                <a:gd name="T114" fmla="*/ 560 w 586"/>
                <a:gd name="T115" fmla="*/ 30 h 69"/>
                <a:gd name="T116" fmla="*/ 580 w 586"/>
                <a:gd name="T117" fmla="*/ 41 h 69"/>
                <a:gd name="T118" fmla="*/ 575 w 586"/>
                <a:gd name="T119" fmla="*/ 52 h 69"/>
                <a:gd name="T120" fmla="*/ 566 w 586"/>
                <a:gd name="T121" fmla="*/ 5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86" h="69">
                  <a:moveTo>
                    <a:pt x="27" y="41"/>
                  </a:moveTo>
                  <a:cubicBezTo>
                    <a:pt x="26" y="45"/>
                    <a:pt x="24" y="49"/>
                    <a:pt x="22" y="51"/>
                  </a:cubicBezTo>
                  <a:cubicBezTo>
                    <a:pt x="19" y="54"/>
                    <a:pt x="16" y="55"/>
                    <a:pt x="13" y="55"/>
                  </a:cubicBezTo>
                  <a:cubicBezTo>
                    <a:pt x="10" y="55"/>
                    <a:pt x="6" y="53"/>
                    <a:pt x="4" y="50"/>
                  </a:cubicBezTo>
                  <a:cubicBezTo>
                    <a:pt x="1" y="47"/>
                    <a:pt x="0" y="42"/>
                    <a:pt x="0" y="37"/>
                  </a:cubicBezTo>
                  <a:cubicBezTo>
                    <a:pt x="0" y="32"/>
                    <a:pt x="1" y="27"/>
                    <a:pt x="4" y="24"/>
                  </a:cubicBezTo>
                  <a:cubicBezTo>
                    <a:pt x="7" y="20"/>
                    <a:pt x="11" y="18"/>
                    <a:pt x="15" y="18"/>
                  </a:cubicBezTo>
                  <a:cubicBezTo>
                    <a:pt x="18" y="18"/>
                    <a:pt x="21" y="19"/>
                    <a:pt x="23" y="21"/>
                  </a:cubicBezTo>
                  <a:cubicBezTo>
                    <a:pt x="25" y="23"/>
                    <a:pt x="26" y="25"/>
                    <a:pt x="26" y="27"/>
                  </a:cubicBezTo>
                  <a:cubicBezTo>
                    <a:pt x="26" y="28"/>
                    <a:pt x="26" y="28"/>
                    <a:pt x="26" y="29"/>
                  </a:cubicBezTo>
                  <a:cubicBezTo>
                    <a:pt x="25" y="30"/>
                    <a:pt x="24" y="30"/>
                    <a:pt x="23" y="30"/>
                  </a:cubicBezTo>
                  <a:cubicBezTo>
                    <a:pt x="22" y="30"/>
                    <a:pt x="21" y="30"/>
                    <a:pt x="20" y="28"/>
                  </a:cubicBezTo>
                  <a:cubicBezTo>
                    <a:pt x="20" y="28"/>
                    <a:pt x="19" y="27"/>
                    <a:pt x="19" y="26"/>
                  </a:cubicBezTo>
                  <a:cubicBezTo>
                    <a:pt x="19" y="24"/>
                    <a:pt x="18" y="23"/>
                    <a:pt x="18" y="22"/>
                  </a:cubicBezTo>
                  <a:cubicBezTo>
                    <a:pt x="17" y="22"/>
                    <a:pt x="16" y="21"/>
                    <a:pt x="14" y="21"/>
                  </a:cubicBezTo>
                  <a:cubicBezTo>
                    <a:pt x="12" y="21"/>
                    <a:pt x="10" y="22"/>
                    <a:pt x="8" y="24"/>
                  </a:cubicBezTo>
                  <a:cubicBezTo>
                    <a:pt x="6" y="26"/>
                    <a:pt x="6" y="30"/>
                    <a:pt x="6" y="34"/>
                  </a:cubicBezTo>
                  <a:cubicBezTo>
                    <a:pt x="6" y="38"/>
                    <a:pt x="6" y="41"/>
                    <a:pt x="8" y="44"/>
                  </a:cubicBezTo>
                  <a:cubicBezTo>
                    <a:pt x="10" y="48"/>
                    <a:pt x="13" y="49"/>
                    <a:pt x="16" y="49"/>
                  </a:cubicBezTo>
                  <a:cubicBezTo>
                    <a:pt x="18" y="49"/>
                    <a:pt x="20" y="48"/>
                    <a:pt x="22" y="47"/>
                  </a:cubicBezTo>
                  <a:cubicBezTo>
                    <a:pt x="24" y="46"/>
                    <a:pt x="25" y="44"/>
                    <a:pt x="27" y="41"/>
                  </a:cubicBezTo>
                  <a:cubicBezTo>
                    <a:pt x="27" y="41"/>
                    <a:pt x="27" y="41"/>
                    <a:pt x="27" y="41"/>
                  </a:cubicBezTo>
                  <a:close/>
                  <a:moveTo>
                    <a:pt x="45" y="1"/>
                  </a:moveTo>
                  <a:cubicBezTo>
                    <a:pt x="45" y="26"/>
                    <a:pt x="45" y="26"/>
                    <a:pt x="45" y="26"/>
                  </a:cubicBezTo>
                  <a:cubicBezTo>
                    <a:pt x="48" y="22"/>
                    <a:pt x="50" y="21"/>
                    <a:pt x="51" y="20"/>
                  </a:cubicBezTo>
                  <a:cubicBezTo>
                    <a:pt x="53" y="19"/>
                    <a:pt x="54" y="18"/>
                    <a:pt x="56" y="18"/>
                  </a:cubicBezTo>
                  <a:cubicBezTo>
                    <a:pt x="58" y="18"/>
                    <a:pt x="60" y="19"/>
                    <a:pt x="61" y="20"/>
                  </a:cubicBezTo>
                  <a:cubicBezTo>
                    <a:pt x="62" y="21"/>
                    <a:pt x="63" y="23"/>
                    <a:pt x="64" y="25"/>
                  </a:cubicBezTo>
                  <a:cubicBezTo>
                    <a:pt x="64" y="27"/>
                    <a:pt x="64" y="30"/>
                    <a:pt x="64" y="34"/>
                  </a:cubicBezTo>
                  <a:cubicBezTo>
                    <a:pt x="64" y="46"/>
                    <a:pt x="64" y="46"/>
                    <a:pt x="64" y="46"/>
                  </a:cubicBezTo>
                  <a:cubicBezTo>
                    <a:pt x="64" y="48"/>
                    <a:pt x="64" y="50"/>
                    <a:pt x="65" y="50"/>
                  </a:cubicBezTo>
                  <a:cubicBezTo>
                    <a:pt x="65" y="51"/>
                    <a:pt x="66" y="52"/>
                    <a:pt x="66" y="52"/>
                  </a:cubicBezTo>
                  <a:cubicBezTo>
                    <a:pt x="66" y="52"/>
                    <a:pt x="68" y="52"/>
                    <a:pt x="69" y="52"/>
                  </a:cubicBezTo>
                  <a:cubicBezTo>
                    <a:pt x="69" y="54"/>
                    <a:pt x="69" y="54"/>
                    <a:pt x="69" y="54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3" y="52"/>
                    <a:pt x="53" y="52"/>
                    <a:pt x="53" y="52"/>
                  </a:cubicBezTo>
                  <a:cubicBezTo>
                    <a:pt x="54" y="52"/>
                    <a:pt x="54" y="52"/>
                    <a:pt x="54" y="52"/>
                  </a:cubicBezTo>
                  <a:cubicBezTo>
                    <a:pt x="56" y="52"/>
                    <a:pt x="56" y="52"/>
                    <a:pt x="57" y="52"/>
                  </a:cubicBezTo>
                  <a:cubicBezTo>
                    <a:pt x="58" y="51"/>
                    <a:pt x="58" y="50"/>
                    <a:pt x="58" y="50"/>
                  </a:cubicBezTo>
                  <a:cubicBezTo>
                    <a:pt x="58" y="49"/>
                    <a:pt x="58" y="48"/>
                    <a:pt x="58" y="46"/>
                  </a:cubicBezTo>
                  <a:cubicBezTo>
                    <a:pt x="58" y="34"/>
                    <a:pt x="58" y="34"/>
                    <a:pt x="58" y="34"/>
                  </a:cubicBezTo>
                  <a:cubicBezTo>
                    <a:pt x="58" y="30"/>
                    <a:pt x="58" y="28"/>
                    <a:pt x="58" y="27"/>
                  </a:cubicBezTo>
                  <a:cubicBezTo>
                    <a:pt x="58" y="26"/>
                    <a:pt x="57" y="25"/>
                    <a:pt x="56" y="24"/>
                  </a:cubicBezTo>
                  <a:cubicBezTo>
                    <a:pt x="56" y="24"/>
                    <a:pt x="55" y="23"/>
                    <a:pt x="54" y="23"/>
                  </a:cubicBezTo>
                  <a:cubicBezTo>
                    <a:pt x="52" y="23"/>
                    <a:pt x="51" y="24"/>
                    <a:pt x="50" y="24"/>
                  </a:cubicBezTo>
                  <a:cubicBezTo>
                    <a:pt x="49" y="25"/>
                    <a:pt x="47" y="26"/>
                    <a:pt x="46" y="28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46" y="48"/>
                    <a:pt x="46" y="50"/>
                    <a:pt x="46" y="50"/>
                  </a:cubicBezTo>
                  <a:cubicBezTo>
                    <a:pt x="46" y="51"/>
                    <a:pt x="47" y="52"/>
                    <a:pt x="47" y="52"/>
                  </a:cubicBezTo>
                  <a:cubicBezTo>
                    <a:pt x="48" y="52"/>
                    <a:pt x="49" y="52"/>
                    <a:pt x="51" y="52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6" y="52"/>
                    <a:pt x="37" y="52"/>
                    <a:pt x="38" y="52"/>
                  </a:cubicBezTo>
                  <a:cubicBezTo>
                    <a:pt x="38" y="51"/>
                    <a:pt x="39" y="51"/>
                    <a:pt x="39" y="50"/>
                  </a:cubicBezTo>
                  <a:cubicBezTo>
                    <a:pt x="40" y="49"/>
                    <a:pt x="40" y="48"/>
                    <a:pt x="40" y="46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40" y="11"/>
                    <a:pt x="40" y="8"/>
                    <a:pt x="39" y="8"/>
                  </a:cubicBezTo>
                  <a:cubicBezTo>
                    <a:pt x="39" y="7"/>
                    <a:pt x="39" y="6"/>
                    <a:pt x="38" y="6"/>
                  </a:cubicBezTo>
                  <a:cubicBezTo>
                    <a:pt x="38" y="5"/>
                    <a:pt x="38" y="5"/>
                    <a:pt x="37" y="5"/>
                  </a:cubicBezTo>
                  <a:cubicBezTo>
                    <a:pt x="36" y="5"/>
                    <a:pt x="36" y="5"/>
                    <a:pt x="34" y="6"/>
                  </a:cubicBezTo>
                  <a:cubicBezTo>
                    <a:pt x="34" y="4"/>
                    <a:pt x="34" y="4"/>
                    <a:pt x="34" y="4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5" y="1"/>
                    <a:pt x="45" y="1"/>
                    <a:pt x="45" y="1"/>
                  </a:cubicBezTo>
                  <a:close/>
                  <a:moveTo>
                    <a:pt x="85" y="26"/>
                  </a:moveTo>
                  <a:cubicBezTo>
                    <a:pt x="89" y="21"/>
                    <a:pt x="92" y="19"/>
                    <a:pt x="96" y="19"/>
                  </a:cubicBezTo>
                  <a:cubicBezTo>
                    <a:pt x="97" y="19"/>
                    <a:pt x="99" y="19"/>
                    <a:pt x="100" y="20"/>
                  </a:cubicBezTo>
                  <a:cubicBezTo>
                    <a:pt x="102" y="21"/>
                    <a:pt x="103" y="22"/>
                    <a:pt x="104" y="24"/>
                  </a:cubicBezTo>
                  <a:cubicBezTo>
                    <a:pt x="104" y="26"/>
                    <a:pt x="104" y="28"/>
                    <a:pt x="104" y="31"/>
                  </a:cubicBezTo>
                  <a:cubicBezTo>
                    <a:pt x="104" y="46"/>
                    <a:pt x="104" y="46"/>
                    <a:pt x="104" y="46"/>
                  </a:cubicBezTo>
                  <a:cubicBezTo>
                    <a:pt x="104" y="48"/>
                    <a:pt x="104" y="49"/>
                    <a:pt x="105" y="50"/>
                  </a:cubicBezTo>
                  <a:cubicBezTo>
                    <a:pt x="105" y="51"/>
                    <a:pt x="106" y="51"/>
                    <a:pt x="106" y="52"/>
                  </a:cubicBezTo>
                  <a:cubicBezTo>
                    <a:pt x="106" y="52"/>
                    <a:pt x="108" y="52"/>
                    <a:pt x="109" y="52"/>
                  </a:cubicBezTo>
                  <a:cubicBezTo>
                    <a:pt x="109" y="53"/>
                    <a:pt x="109" y="53"/>
                    <a:pt x="109" y="53"/>
                  </a:cubicBezTo>
                  <a:cubicBezTo>
                    <a:pt x="93" y="53"/>
                    <a:pt x="93" y="53"/>
                    <a:pt x="93" y="53"/>
                  </a:cubicBezTo>
                  <a:cubicBezTo>
                    <a:pt x="93" y="52"/>
                    <a:pt x="93" y="52"/>
                    <a:pt x="93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6" y="52"/>
                    <a:pt x="96" y="52"/>
                    <a:pt x="97" y="51"/>
                  </a:cubicBezTo>
                  <a:cubicBezTo>
                    <a:pt x="98" y="51"/>
                    <a:pt x="98" y="50"/>
                    <a:pt x="98" y="49"/>
                  </a:cubicBezTo>
                  <a:cubicBezTo>
                    <a:pt x="98" y="49"/>
                    <a:pt x="98" y="48"/>
                    <a:pt x="98" y="46"/>
                  </a:cubicBezTo>
                  <a:cubicBezTo>
                    <a:pt x="98" y="32"/>
                    <a:pt x="98" y="32"/>
                    <a:pt x="98" y="32"/>
                  </a:cubicBezTo>
                  <a:cubicBezTo>
                    <a:pt x="98" y="28"/>
                    <a:pt x="98" y="26"/>
                    <a:pt x="97" y="25"/>
                  </a:cubicBezTo>
                  <a:cubicBezTo>
                    <a:pt x="96" y="24"/>
                    <a:pt x="95" y="23"/>
                    <a:pt x="93" y="23"/>
                  </a:cubicBezTo>
                  <a:cubicBezTo>
                    <a:pt x="90" y="23"/>
                    <a:pt x="88" y="24"/>
                    <a:pt x="85" y="28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5" y="48"/>
                    <a:pt x="85" y="49"/>
                    <a:pt x="85" y="50"/>
                  </a:cubicBezTo>
                  <a:cubicBezTo>
                    <a:pt x="86" y="51"/>
                    <a:pt x="86" y="51"/>
                    <a:pt x="86" y="52"/>
                  </a:cubicBezTo>
                  <a:cubicBezTo>
                    <a:pt x="87" y="52"/>
                    <a:pt x="88" y="52"/>
                    <a:pt x="90" y="52"/>
                  </a:cubicBezTo>
                  <a:cubicBezTo>
                    <a:pt x="90" y="53"/>
                    <a:pt x="90" y="53"/>
                    <a:pt x="90" y="53"/>
                  </a:cubicBezTo>
                  <a:cubicBezTo>
                    <a:pt x="74" y="53"/>
                    <a:pt x="74" y="53"/>
                    <a:pt x="74" y="53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5" y="52"/>
                    <a:pt x="75" y="52"/>
                    <a:pt x="75" y="52"/>
                  </a:cubicBezTo>
                  <a:cubicBezTo>
                    <a:pt x="76" y="52"/>
                    <a:pt x="78" y="52"/>
                    <a:pt x="78" y="51"/>
                  </a:cubicBezTo>
                  <a:cubicBezTo>
                    <a:pt x="78" y="50"/>
                    <a:pt x="79" y="48"/>
                    <a:pt x="79" y="46"/>
                  </a:cubicBezTo>
                  <a:cubicBezTo>
                    <a:pt x="79" y="33"/>
                    <a:pt x="79" y="33"/>
                    <a:pt x="79" y="33"/>
                  </a:cubicBezTo>
                  <a:cubicBezTo>
                    <a:pt x="79" y="29"/>
                    <a:pt x="79" y="26"/>
                    <a:pt x="78" y="25"/>
                  </a:cubicBezTo>
                  <a:cubicBezTo>
                    <a:pt x="78" y="24"/>
                    <a:pt x="78" y="24"/>
                    <a:pt x="78" y="23"/>
                  </a:cubicBezTo>
                  <a:cubicBezTo>
                    <a:pt x="77" y="23"/>
                    <a:pt x="77" y="23"/>
                    <a:pt x="76" y="23"/>
                  </a:cubicBezTo>
                  <a:cubicBezTo>
                    <a:pt x="75" y="23"/>
                    <a:pt x="74" y="23"/>
                    <a:pt x="74" y="23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83" y="18"/>
                    <a:pt x="83" y="18"/>
                    <a:pt x="83" y="18"/>
                  </a:cubicBezTo>
                  <a:cubicBezTo>
                    <a:pt x="85" y="18"/>
                    <a:pt x="85" y="18"/>
                    <a:pt x="85" y="18"/>
                  </a:cubicBezTo>
                  <a:cubicBezTo>
                    <a:pt x="85" y="26"/>
                    <a:pt x="85" y="26"/>
                    <a:pt x="85" y="26"/>
                  </a:cubicBezTo>
                  <a:close/>
                  <a:moveTo>
                    <a:pt x="132" y="19"/>
                  </a:moveTo>
                  <a:cubicBezTo>
                    <a:pt x="136" y="19"/>
                    <a:pt x="140" y="21"/>
                    <a:pt x="144" y="25"/>
                  </a:cubicBezTo>
                  <a:cubicBezTo>
                    <a:pt x="146" y="28"/>
                    <a:pt x="148" y="32"/>
                    <a:pt x="148" y="36"/>
                  </a:cubicBezTo>
                  <a:cubicBezTo>
                    <a:pt x="148" y="40"/>
                    <a:pt x="147" y="42"/>
                    <a:pt x="146" y="46"/>
                  </a:cubicBezTo>
                  <a:cubicBezTo>
                    <a:pt x="144" y="49"/>
                    <a:pt x="142" y="51"/>
                    <a:pt x="140" y="53"/>
                  </a:cubicBezTo>
                  <a:cubicBezTo>
                    <a:pt x="137" y="54"/>
                    <a:pt x="134" y="55"/>
                    <a:pt x="131" y="55"/>
                  </a:cubicBezTo>
                  <a:cubicBezTo>
                    <a:pt x="126" y="55"/>
                    <a:pt x="122" y="53"/>
                    <a:pt x="120" y="49"/>
                  </a:cubicBezTo>
                  <a:cubicBezTo>
                    <a:pt x="117" y="46"/>
                    <a:pt x="116" y="42"/>
                    <a:pt x="116" y="38"/>
                  </a:cubicBezTo>
                  <a:cubicBezTo>
                    <a:pt x="116" y="34"/>
                    <a:pt x="117" y="31"/>
                    <a:pt x="118" y="28"/>
                  </a:cubicBezTo>
                  <a:cubicBezTo>
                    <a:pt x="120" y="26"/>
                    <a:pt x="122" y="23"/>
                    <a:pt x="124" y="22"/>
                  </a:cubicBezTo>
                  <a:cubicBezTo>
                    <a:pt x="126" y="20"/>
                    <a:pt x="129" y="19"/>
                    <a:pt x="132" y="19"/>
                  </a:cubicBezTo>
                  <a:close/>
                  <a:moveTo>
                    <a:pt x="130" y="21"/>
                  </a:moveTo>
                  <a:cubicBezTo>
                    <a:pt x="129" y="21"/>
                    <a:pt x="128" y="22"/>
                    <a:pt x="127" y="22"/>
                  </a:cubicBezTo>
                  <a:cubicBezTo>
                    <a:pt x="126" y="23"/>
                    <a:pt x="124" y="24"/>
                    <a:pt x="124" y="26"/>
                  </a:cubicBezTo>
                  <a:cubicBezTo>
                    <a:pt x="123" y="28"/>
                    <a:pt x="122" y="31"/>
                    <a:pt x="122" y="34"/>
                  </a:cubicBezTo>
                  <a:cubicBezTo>
                    <a:pt x="122" y="39"/>
                    <a:pt x="123" y="43"/>
                    <a:pt x="125" y="47"/>
                  </a:cubicBezTo>
                  <a:cubicBezTo>
                    <a:pt x="127" y="50"/>
                    <a:pt x="130" y="52"/>
                    <a:pt x="133" y="52"/>
                  </a:cubicBezTo>
                  <a:cubicBezTo>
                    <a:pt x="135" y="52"/>
                    <a:pt x="137" y="51"/>
                    <a:pt x="138" y="49"/>
                  </a:cubicBezTo>
                  <a:cubicBezTo>
                    <a:pt x="140" y="47"/>
                    <a:pt x="141" y="44"/>
                    <a:pt x="141" y="39"/>
                  </a:cubicBezTo>
                  <a:cubicBezTo>
                    <a:pt x="141" y="33"/>
                    <a:pt x="140" y="28"/>
                    <a:pt x="137" y="25"/>
                  </a:cubicBezTo>
                  <a:cubicBezTo>
                    <a:pt x="135" y="22"/>
                    <a:pt x="133" y="21"/>
                    <a:pt x="130" y="21"/>
                  </a:cubicBezTo>
                  <a:close/>
                  <a:moveTo>
                    <a:pt x="167" y="1"/>
                  </a:moveTo>
                  <a:cubicBezTo>
                    <a:pt x="167" y="46"/>
                    <a:pt x="167" y="46"/>
                    <a:pt x="167" y="46"/>
                  </a:cubicBezTo>
                  <a:cubicBezTo>
                    <a:pt x="167" y="48"/>
                    <a:pt x="167" y="50"/>
                    <a:pt x="168" y="50"/>
                  </a:cubicBezTo>
                  <a:cubicBezTo>
                    <a:pt x="168" y="51"/>
                    <a:pt x="168" y="52"/>
                    <a:pt x="169" y="52"/>
                  </a:cubicBezTo>
                  <a:cubicBezTo>
                    <a:pt x="170" y="52"/>
                    <a:pt x="170" y="52"/>
                    <a:pt x="172" y="52"/>
                  </a:cubicBezTo>
                  <a:cubicBezTo>
                    <a:pt x="172" y="54"/>
                    <a:pt x="172" y="54"/>
                    <a:pt x="172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2"/>
                    <a:pt x="156" y="52"/>
                    <a:pt x="156" y="52"/>
                  </a:cubicBezTo>
                  <a:cubicBezTo>
                    <a:pt x="158" y="52"/>
                    <a:pt x="159" y="52"/>
                    <a:pt x="160" y="52"/>
                  </a:cubicBezTo>
                  <a:cubicBezTo>
                    <a:pt x="160" y="52"/>
                    <a:pt x="160" y="51"/>
                    <a:pt x="161" y="50"/>
                  </a:cubicBezTo>
                  <a:cubicBezTo>
                    <a:pt x="161" y="50"/>
                    <a:pt x="161" y="48"/>
                    <a:pt x="161" y="46"/>
                  </a:cubicBezTo>
                  <a:cubicBezTo>
                    <a:pt x="161" y="15"/>
                    <a:pt x="161" y="15"/>
                    <a:pt x="161" y="15"/>
                  </a:cubicBezTo>
                  <a:cubicBezTo>
                    <a:pt x="161" y="11"/>
                    <a:pt x="161" y="9"/>
                    <a:pt x="161" y="8"/>
                  </a:cubicBezTo>
                  <a:cubicBezTo>
                    <a:pt x="161" y="7"/>
                    <a:pt x="160" y="6"/>
                    <a:pt x="160" y="6"/>
                  </a:cubicBezTo>
                  <a:cubicBezTo>
                    <a:pt x="160" y="6"/>
                    <a:pt x="159" y="6"/>
                    <a:pt x="158" y="6"/>
                  </a:cubicBezTo>
                  <a:cubicBezTo>
                    <a:pt x="158" y="6"/>
                    <a:pt x="157" y="6"/>
                    <a:pt x="156" y="6"/>
                  </a:cubicBezTo>
                  <a:cubicBezTo>
                    <a:pt x="155" y="5"/>
                    <a:pt x="155" y="5"/>
                    <a:pt x="155" y="5"/>
                  </a:cubicBezTo>
                  <a:cubicBezTo>
                    <a:pt x="165" y="1"/>
                    <a:pt x="165" y="1"/>
                    <a:pt x="165" y="1"/>
                  </a:cubicBezTo>
                  <a:cubicBezTo>
                    <a:pt x="167" y="1"/>
                    <a:pt x="167" y="1"/>
                    <a:pt x="167" y="1"/>
                  </a:cubicBezTo>
                  <a:cubicBezTo>
                    <a:pt x="167" y="1"/>
                    <a:pt x="167" y="1"/>
                    <a:pt x="167" y="1"/>
                  </a:cubicBezTo>
                  <a:close/>
                  <a:moveTo>
                    <a:pt x="196" y="19"/>
                  </a:moveTo>
                  <a:cubicBezTo>
                    <a:pt x="201" y="19"/>
                    <a:pt x="205" y="21"/>
                    <a:pt x="208" y="25"/>
                  </a:cubicBezTo>
                  <a:cubicBezTo>
                    <a:pt x="210" y="28"/>
                    <a:pt x="212" y="32"/>
                    <a:pt x="212" y="36"/>
                  </a:cubicBezTo>
                  <a:cubicBezTo>
                    <a:pt x="212" y="40"/>
                    <a:pt x="211" y="42"/>
                    <a:pt x="210" y="46"/>
                  </a:cubicBezTo>
                  <a:cubicBezTo>
                    <a:pt x="209" y="49"/>
                    <a:pt x="207" y="51"/>
                    <a:pt x="204" y="53"/>
                  </a:cubicBezTo>
                  <a:cubicBezTo>
                    <a:pt x="202" y="54"/>
                    <a:pt x="199" y="55"/>
                    <a:pt x="196" y="55"/>
                  </a:cubicBezTo>
                  <a:cubicBezTo>
                    <a:pt x="191" y="55"/>
                    <a:pt x="187" y="53"/>
                    <a:pt x="184" y="49"/>
                  </a:cubicBezTo>
                  <a:cubicBezTo>
                    <a:pt x="182" y="46"/>
                    <a:pt x="181" y="42"/>
                    <a:pt x="181" y="38"/>
                  </a:cubicBezTo>
                  <a:cubicBezTo>
                    <a:pt x="181" y="34"/>
                    <a:pt x="182" y="31"/>
                    <a:pt x="183" y="28"/>
                  </a:cubicBezTo>
                  <a:cubicBezTo>
                    <a:pt x="185" y="26"/>
                    <a:pt x="187" y="23"/>
                    <a:pt x="189" y="22"/>
                  </a:cubicBezTo>
                  <a:cubicBezTo>
                    <a:pt x="190" y="20"/>
                    <a:pt x="193" y="19"/>
                    <a:pt x="196" y="19"/>
                  </a:cubicBezTo>
                  <a:close/>
                  <a:moveTo>
                    <a:pt x="195" y="21"/>
                  </a:moveTo>
                  <a:cubicBezTo>
                    <a:pt x="194" y="21"/>
                    <a:pt x="192" y="22"/>
                    <a:pt x="191" y="22"/>
                  </a:cubicBezTo>
                  <a:cubicBezTo>
                    <a:pt x="190" y="23"/>
                    <a:pt x="188" y="24"/>
                    <a:pt x="188" y="26"/>
                  </a:cubicBezTo>
                  <a:cubicBezTo>
                    <a:pt x="187" y="28"/>
                    <a:pt x="186" y="31"/>
                    <a:pt x="186" y="34"/>
                  </a:cubicBezTo>
                  <a:cubicBezTo>
                    <a:pt x="186" y="39"/>
                    <a:pt x="187" y="43"/>
                    <a:pt x="189" y="47"/>
                  </a:cubicBezTo>
                  <a:cubicBezTo>
                    <a:pt x="191" y="50"/>
                    <a:pt x="194" y="52"/>
                    <a:pt x="197" y="52"/>
                  </a:cubicBezTo>
                  <a:cubicBezTo>
                    <a:pt x="199" y="52"/>
                    <a:pt x="201" y="51"/>
                    <a:pt x="202" y="49"/>
                  </a:cubicBezTo>
                  <a:cubicBezTo>
                    <a:pt x="204" y="47"/>
                    <a:pt x="205" y="44"/>
                    <a:pt x="205" y="39"/>
                  </a:cubicBezTo>
                  <a:cubicBezTo>
                    <a:pt x="205" y="33"/>
                    <a:pt x="204" y="28"/>
                    <a:pt x="201" y="25"/>
                  </a:cubicBezTo>
                  <a:cubicBezTo>
                    <a:pt x="200" y="22"/>
                    <a:pt x="197" y="21"/>
                    <a:pt x="195" y="21"/>
                  </a:cubicBezTo>
                  <a:close/>
                  <a:moveTo>
                    <a:pt x="229" y="41"/>
                  </a:moveTo>
                  <a:cubicBezTo>
                    <a:pt x="227" y="40"/>
                    <a:pt x="225" y="39"/>
                    <a:pt x="224" y="37"/>
                  </a:cubicBezTo>
                  <a:cubicBezTo>
                    <a:pt x="223" y="35"/>
                    <a:pt x="222" y="33"/>
                    <a:pt x="222" y="31"/>
                  </a:cubicBezTo>
                  <a:cubicBezTo>
                    <a:pt x="222" y="28"/>
                    <a:pt x="224" y="24"/>
                    <a:pt x="226" y="22"/>
                  </a:cubicBezTo>
                  <a:cubicBezTo>
                    <a:pt x="228" y="20"/>
                    <a:pt x="232" y="18"/>
                    <a:pt x="235" y="18"/>
                  </a:cubicBezTo>
                  <a:cubicBezTo>
                    <a:pt x="238" y="18"/>
                    <a:pt x="241" y="19"/>
                    <a:pt x="243" y="21"/>
                  </a:cubicBezTo>
                  <a:cubicBezTo>
                    <a:pt x="250" y="21"/>
                    <a:pt x="250" y="21"/>
                    <a:pt x="250" y="21"/>
                  </a:cubicBezTo>
                  <a:cubicBezTo>
                    <a:pt x="251" y="21"/>
                    <a:pt x="252" y="21"/>
                    <a:pt x="252" y="21"/>
                  </a:cubicBezTo>
                  <a:cubicBezTo>
                    <a:pt x="252" y="21"/>
                    <a:pt x="252" y="21"/>
                    <a:pt x="252" y="21"/>
                  </a:cubicBezTo>
                  <a:cubicBezTo>
                    <a:pt x="252" y="22"/>
                    <a:pt x="252" y="22"/>
                    <a:pt x="252" y="22"/>
                  </a:cubicBezTo>
                  <a:cubicBezTo>
                    <a:pt x="252" y="23"/>
                    <a:pt x="252" y="24"/>
                    <a:pt x="252" y="24"/>
                  </a:cubicBezTo>
                  <a:cubicBezTo>
                    <a:pt x="252" y="24"/>
                    <a:pt x="252" y="24"/>
                    <a:pt x="252" y="24"/>
                  </a:cubicBezTo>
                  <a:cubicBezTo>
                    <a:pt x="252" y="24"/>
                    <a:pt x="251" y="24"/>
                    <a:pt x="250" y="24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47" y="26"/>
                    <a:pt x="248" y="28"/>
                    <a:pt x="248" y="31"/>
                  </a:cubicBezTo>
                  <a:cubicBezTo>
                    <a:pt x="248" y="34"/>
                    <a:pt x="246" y="37"/>
                    <a:pt x="244" y="39"/>
                  </a:cubicBezTo>
                  <a:cubicBezTo>
                    <a:pt x="242" y="41"/>
                    <a:pt x="238" y="42"/>
                    <a:pt x="235" y="42"/>
                  </a:cubicBezTo>
                  <a:cubicBezTo>
                    <a:pt x="233" y="42"/>
                    <a:pt x="232" y="42"/>
                    <a:pt x="230" y="41"/>
                  </a:cubicBezTo>
                  <a:cubicBezTo>
                    <a:pt x="229" y="42"/>
                    <a:pt x="228" y="43"/>
                    <a:pt x="228" y="44"/>
                  </a:cubicBezTo>
                  <a:cubicBezTo>
                    <a:pt x="228" y="44"/>
                    <a:pt x="228" y="45"/>
                    <a:pt x="228" y="45"/>
                  </a:cubicBezTo>
                  <a:cubicBezTo>
                    <a:pt x="228" y="46"/>
                    <a:pt x="228" y="46"/>
                    <a:pt x="228" y="46"/>
                  </a:cubicBezTo>
                  <a:cubicBezTo>
                    <a:pt x="228" y="47"/>
                    <a:pt x="229" y="47"/>
                    <a:pt x="230" y="47"/>
                  </a:cubicBezTo>
                  <a:cubicBezTo>
                    <a:pt x="231" y="47"/>
                    <a:pt x="233" y="47"/>
                    <a:pt x="236" y="48"/>
                  </a:cubicBezTo>
                  <a:cubicBezTo>
                    <a:pt x="240" y="48"/>
                    <a:pt x="244" y="48"/>
                    <a:pt x="245" y="48"/>
                  </a:cubicBezTo>
                  <a:cubicBezTo>
                    <a:pt x="248" y="48"/>
                    <a:pt x="249" y="49"/>
                    <a:pt x="250" y="50"/>
                  </a:cubicBezTo>
                  <a:cubicBezTo>
                    <a:pt x="252" y="52"/>
                    <a:pt x="252" y="54"/>
                    <a:pt x="252" y="56"/>
                  </a:cubicBezTo>
                  <a:cubicBezTo>
                    <a:pt x="252" y="58"/>
                    <a:pt x="251" y="61"/>
                    <a:pt x="249" y="64"/>
                  </a:cubicBezTo>
                  <a:cubicBezTo>
                    <a:pt x="245" y="67"/>
                    <a:pt x="240" y="69"/>
                    <a:pt x="234" y="69"/>
                  </a:cubicBezTo>
                  <a:cubicBezTo>
                    <a:pt x="230" y="69"/>
                    <a:pt x="226" y="68"/>
                    <a:pt x="223" y="66"/>
                  </a:cubicBezTo>
                  <a:cubicBezTo>
                    <a:pt x="221" y="65"/>
                    <a:pt x="220" y="64"/>
                    <a:pt x="220" y="62"/>
                  </a:cubicBezTo>
                  <a:cubicBezTo>
                    <a:pt x="220" y="62"/>
                    <a:pt x="220" y="61"/>
                    <a:pt x="220" y="60"/>
                  </a:cubicBezTo>
                  <a:cubicBezTo>
                    <a:pt x="221" y="60"/>
                    <a:pt x="222" y="58"/>
                    <a:pt x="223" y="56"/>
                  </a:cubicBezTo>
                  <a:cubicBezTo>
                    <a:pt x="223" y="56"/>
                    <a:pt x="224" y="55"/>
                    <a:pt x="226" y="52"/>
                  </a:cubicBezTo>
                  <a:cubicBezTo>
                    <a:pt x="225" y="52"/>
                    <a:pt x="224" y="51"/>
                    <a:pt x="224" y="50"/>
                  </a:cubicBezTo>
                  <a:cubicBezTo>
                    <a:pt x="223" y="50"/>
                    <a:pt x="223" y="49"/>
                    <a:pt x="223" y="48"/>
                  </a:cubicBezTo>
                  <a:cubicBezTo>
                    <a:pt x="223" y="48"/>
                    <a:pt x="223" y="46"/>
                    <a:pt x="224" y="45"/>
                  </a:cubicBezTo>
                  <a:cubicBezTo>
                    <a:pt x="225" y="45"/>
                    <a:pt x="226" y="44"/>
                    <a:pt x="229" y="41"/>
                  </a:cubicBezTo>
                  <a:close/>
                  <a:moveTo>
                    <a:pt x="235" y="20"/>
                  </a:moveTo>
                  <a:cubicBezTo>
                    <a:pt x="233" y="20"/>
                    <a:pt x="232" y="21"/>
                    <a:pt x="230" y="22"/>
                  </a:cubicBezTo>
                  <a:cubicBezTo>
                    <a:pt x="229" y="24"/>
                    <a:pt x="229" y="26"/>
                    <a:pt x="229" y="29"/>
                  </a:cubicBezTo>
                  <a:cubicBezTo>
                    <a:pt x="229" y="33"/>
                    <a:pt x="230" y="36"/>
                    <a:pt x="231" y="38"/>
                  </a:cubicBezTo>
                  <a:cubicBezTo>
                    <a:pt x="232" y="40"/>
                    <a:pt x="234" y="41"/>
                    <a:pt x="236" y="41"/>
                  </a:cubicBezTo>
                  <a:cubicBezTo>
                    <a:pt x="238" y="41"/>
                    <a:pt x="239" y="40"/>
                    <a:pt x="240" y="39"/>
                  </a:cubicBezTo>
                  <a:cubicBezTo>
                    <a:pt x="242" y="37"/>
                    <a:pt x="242" y="35"/>
                    <a:pt x="242" y="32"/>
                  </a:cubicBezTo>
                  <a:cubicBezTo>
                    <a:pt x="242" y="28"/>
                    <a:pt x="241" y="25"/>
                    <a:pt x="240" y="23"/>
                  </a:cubicBezTo>
                  <a:cubicBezTo>
                    <a:pt x="238" y="21"/>
                    <a:pt x="237" y="20"/>
                    <a:pt x="235" y="20"/>
                  </a:cubicBezTo>
                  <a:close/>
                  <a:moveTo>
                    <a:pt x="228" y="54"/>
                  </a:moveTo>
                  <a:cubicBezTo>
                    <a:pt x="227" y="55"/>
                    <a:pt x="226" y="56"/>
                    <a:pt x="226" y="57"/>
                  </a:cubicBezTo>
                  <a:cubicBezTo>
                    <a:pt x="226" y="58"/>
                    <a:pt x="225" y="59"/>
                    <a:pt x="225" y="60"/>
                  </a:cubicBezTo>
                  <a:cubicBezTo>
                    <a:pt x="225" y="62"/>
                    <a:pt x="226" y="63"/>
                    <a:pt x="227" y="64"/>
                  </a:cubicBezTo>
                  <a:cubicBezTo>
                    <a:pt x="230" y="65"/>
                    <a:pt x="233" y="66"/>
                    <a:pt x="238" y="66"/>
                  </a:cubicBezTo>
                  <a:cubicBezTo>
                    <a:pt x="242" y="66"/>
                    <a:pt x="245" y="65"/>
                    <a:pt x="247" y="64"/>
                  </a:cubicBezTo>
                  <a:cubicBezTo>
                    <a:pt x="249" y="62"/>
                    <a:pt x="250" y="60"/>
                    <a:pt x="250" y="58"/>
                  </a:cubicBezTo>
                  <a:cubicBezTo>
                    <a:pt x="250" y="57"/>
                    <a:pt x="250" y="56"/>
                    <a:pt x="248" y="56"/>
                  </a:cubicBezTo>
                  <a:cubicBezTo>
                    <a:pt x="247" y="55"/>
                    <a:pt x="245" y="55"/>
                    <a:pt x="241" y="55"/>
                  </a:cubicBezTo>
                  <a:cubicBezTo>
                    <a:pt x="236" y="54"/>
                    <a:pt x="231" y="54"/>
                    <a:pt x="228" y="54"/>
                  </a:cubicBezTo>
                  <a:close/>
                  <a:moveTo>
                    <a:pt x="258" y="20"/>
                  </a:moveTo>
                  <a:cubicBezTo>
                    <a:pt x="274" y="20"/>
                    <a:pt x="274" y="20"/>
                    <a:pt x="274" y="20"/>
                  </a:cubicBezTo>
                  <a:cubicBezTo>
                    <a:pt x="274" y="21"/>
                    <a:pt x="274" y="21"/>
                    <a:pt x="274" y="21"/>
                  </a:cubicBezTo>
                  <a:cubicBezTo>
                    <a:pt x="273" y="21"/>
                    <a:pt x="273" y="21"/>
                    <a:pt x="273" y="21"/>
                  </a:cubicBezTo>
                  <a:cubicBezTo>
                    <a:pt x="272" y="21"/>
                    <a:pt x="271" y="21"/>
                    <a:pt x="270" y="22"/>
                  </a:cubicBezTo>
                  <a:cubicBezTo>
                    <a:pt x="270" y="22"/>
                    <a:pt x="270" y="23"/>
                    <a:pt x="270" y="23"/>
                  </a:cubicBezTo>
                  <a:cubicBezTo>
                    <a:pt x="270" y="24"/>
                    <a:pt x="270" y="26"/>
                    <a:pt x="271" y="27"/>
                  </a:cubicBezTo>
                  <a:cubicBezTo>
                    <a:pt x="279" y="44"/>
                    <a:pt x="279" y="44"/>
                    <a:pt x="279" y="44"/>
                  </a:cubicBezTo>
                  <a:cubicBezTo>
                    <a:pt x="286" y="26"/>
                    <a:pt x="286" y="26"/>
                    <a:pt x="286" y="26"/>
                  </a:cubicBezTo>
                  <a:cubicBezTo>
                    <a:pt x="286" y="24"/>
                    <a:pt x="287" y="24"/>
                    <a:pt x="287" y="22"/>
                  </a:cubicBezTo>
                  <a:cubicBezTo>
                    <a:pt x="287" y="22"/>
                    <a:pt x="287" y="22"/>
                    <a:pt x="286" y="21"/>
                  </a:cubicBezTo>
                  <a:cubicBezTo>
                    <a:pt x="286" y="21"/>
                    <a:pt x="286" y="21"/>
                    <a:pt x="286" y="20"/>
                  </a:cubicBezTo>
                  <a:cubicBezTo>
                    <a:pt x="285" y="20"/>
                    <a:pt x="284" y="20"/>
                    <a:pt x="284" y="20"/>
                  </a:cubicBezTo>
                  <a:cubicBezTo>
                    <a:pt x="284" y="19"/>
                    <a:pt x="284" y="19"/>
                    <a:pt x="284" y="19"/>
                  </a:cubicBezTo>
                  <a:cubicBezTo>
                    <a:pt x="294" y="19"/>
                    <a:pt x="294" y="19"/>
                    <a:pt x="294" y="19"/>
                  </a:cubicBezTo>
                  <a:cubicBezTo>
                    <a:pt x="294" y="20"/>
                    <a:pt x="294" y="20"/>
                    <a:pt x="294" y="20"/>
                  </a:cubicBezTo>
                  <a:cubicBezTo>
                    <a:pt x="294" y="20"/>
                    <a:pt x="293" y="20"/>
                    <a:pt x="292" y="20"/>
                  </a:cubicBezTo>
                  <a:cubicBezTo>
                    <a:pt x="292" y="21"/>
                    <a:pt x="292" y="21"/>
                    <a:pt x="291" y="22"/>
                  </a:cubicBezTo>
                  <a:cubicBezTo>
                    <a:pt x="290" y="22"/>
                    <a:pt x="290" y="23"/>
                    <a:pt x="290" y="25"/>
                  </a:cubicBezTo>
                  <a:cubicBezTo>
                    <a:pt x="276" y="59"/>
                    <a:pt x="276" y="59"/>
                    <a:pt x="276" y="59"/>
                  </a:cubicBezTo>
                  <a:cubicBezTo>
                    <a:pt x="275" y="62"/>
                    <a:pt x="274" y="64"/>
                    <a:pt x="271" y="66"/>
                  </a:cubicBezTo>
                  <a:cubicBezTo>
                    <a:pt x="269" y="68"/>
                    <a:pt x="267" y="69"/>
                    <a:pt x="265" y="69"/>
                  </a:cubicBezTo>
                  <a:cubicBezTo>
                    <a:pt x="264" y="69"/>
                    <a:pt x="263" y="68"/>
                    <a:pt x="262" y="68"/>
                  </a:cubicBezTo>
                  <a:cubicBezTo>
                    <a:pt x="261" y="67"/>
                    <a:pt x="260" y="66"/>
                    <a:pt x="260" y="65"/>
                  </a:cubicBezTo>
                  <a:cubicBezTo>
                    <a:pt x="260" y="64"/>
                    <a:pt x="261" y="63"/>
                    <a:pt x="261" y="62"/>
                  </a:cubicBezTo>
                  <a:cubicBezTo>
                    <a:pt x="262" y="62"/>
                    <a:pt x="263" y="62"/>
                    <a:pt x="264" y="62"/>
                  </a:cubicBezTo>
                  <a:cubicBezTo>
                    <a:pt x="265" y="62"/>
                    <a:pt x="266" y="62"/>
                    <a:pt x="267" y="62"/>
                  </a:cubicBezTo>
                  <a:cubicBezTo>
                    <a:pt x="268" y="63"/>
                    <a:pt x="269" y="63"/>
                    <a:pt x="269" y="63"/>
                  </a:cubicBezTo>
                  <a:cubicBezTo>
                    <a:pt x="270" y="63"/>
                    <a:pt x="270" y="62"/>
                    <a:pt x="271" y="62"/>
                  </a:cubicBezTo>
                  <a:cubicBezTo>
                    <a:pt x="272" y="61"/>
                    <a:pt x="273" y="59"/>
                    <a:pt x="274" y="57"/>
                  </a:cubicBezTo>
                  <a:cubicBezTo>
                    <a:pt x="276" y="51"/>
                    <a:pt x="276" y="51"/>
                    <a:pt x="276" y="51"/>
                  </a:cubicBezTo>
                  <a:cubicBezTo>
                    <a:pt x="264" y="26"/>
                    <a:pt x="264" y="26"/>
                    <a:pt x="264" y="26"/>
                  </a:cubicBezTo>
                  <a:cubicBezTo>
                    <a:pt x="264" y="25"/>
                    <a:pt x="264" y="24"/>
                    <a:pt x="263" y="23"/>
                  </a:cubicBezTo>
                  <a:cubicBezTo>
                    <a:pt x="262" y="22"/>
                    <a:pt x="262" y="21"/>
                    <a:pt x="261" y="21"/>
                  </a:cubicBezTo>
                  <a:cubicBezTo>
                    <a:pt x="261" y="21"/>
                    <a:pt x="260" y="20"/>
                    <a:pt x="258" y="20"/>
                  </a:cubicBezTo>
                  <a:cubicBezTo>
                    <a:pt x="258" y="20"/>
                    <a:pt x="258" y="20"/>
                    <a:pt x="258" y="20"/>
                  </a:cubicBezTo>
                  <a:close/>
                  <a:moveTo>
                    <a:pt x="331" y="19"/>
                  </a:moveTo>
                  <a:cubicBezTo>
                    <a:pt x="336" y="19"/>
                    <a:pt x="340" y="21"/>
                    <a:pt x="343" y="25"/>
                  </a:cubicBezTo>
                  <a:cubicBezTo>
                    <a:pt x="346" y="28"/>
                    <a:pt x="347" y="32"/>
                    <a:pt x="347" y="36"/>
                  </a:cubicBezTo>
                  <a:cubicBezTo>
                    <a:pt x="347" y="40"/>
                    <a:pt x="346" y="42"/>
                    <a:pt x="345" y="46"/>
                  </a:cubicBezTo>
                  <a:cubicBezTo>
                    <a:pt x="344" y="49"/>
                    <a:pt x="342" y="51"/>
                    <a:pt x="339" y="53"/>
                  </a:cubicBezTo>
                  <a:cubicBezTo>
                    <a:pt x="336" y="54"/>
                    <a:pt x="334" y="55"/>
                    <a:pt x="331" y="55"/>
                  </a:cubicBezTo>
                  <a:cubicBezTo>
                    <a:pt x="326" y="55"/>
                    <a:pt x="322" y="53"/>
                    <a:pt x="319" y="49"/>
                  </a:cubicBezTo>
                  <a:cubicBezTo>
                    <a:pt x="317" y="46"/>
                    <a:pt x="316" y="42"/>
                    <a:pt x="316" y="38"/>
                  </a:cubicBezTo>
                  <a:cubicBezTo>
                    <a:pt x="316" y="34"/>
                    <a:pt x="316" y="31"/>
                    <a:pt x="318" y="28"/>
                  </a:cubicBezTo>
                  <a:cubicBezTo>
                    <a:pt x="320" y="26"/>
                    <a:pt x="322" y="23"/>
                    <a:pt x="324" y="22"/>
                  </a:cubicBezTo>
                  <a:cubicBezTo>
                    <a:pt x="326" y="20"/>
                    <a:pt x="328" y="19"/>
                    <a:pt x="331" y="19"/>
                  </a:cubicBezTo>
                  <a:close/>
                  <a:moveTo>
                    <a:pt x="330" y="21"/>
                  </a:moveTo>
                  <a:cubicBezTo>
                    <a:pt x="329" y="21"/>
                    <a:pt x="328" y="22"/>
                    <a:pt x="326" y="22"/>
                  </a:cubicBezTo>
                  <a:cubicBezTo>
                    <a:pt x="325" y="23"/>
                    <a:pt x="324" y="24"/>
                    <a:pt x="323" y="26"/>
                  </a:cubicBezTo>
                  <a:cubicBezTo>
                    <a:pt x="322" y="28"/>
                    <a:pt x="322" y="31"/>
                    <a:pt x="322" y="34"/>
                  </a:cubicBezTo>
                  <a:cubicBezTo>
                    <a:pt x="322" y="39"/>
                    <a:pt x="323" y="43"/>
                    <a:pt x="325" y="47"/>
                  </a:cubicBezTo>
                  <a:cubicBezTo>
                    <a:pt x="327" y="50"/>
                    <a:pt x="329" y="52"/>
                    <a:pt x="332" y="52"/>
                  </a:cubicBezTo>
                  <a:cubicBezTo>
                    <a:pt x="335" y="52"/>
                    <a:pt x="337" y="51"/>
                    <a:pt x="338" y="49"/>
                  </a:cubicBezTo>
                  <a:cubicBezTo>
                    <a:pt x="340" y="47"/>
                    <a:pt x="340" y="44"/>
                    <a:pt x="340" y="39"/>
                  </a:cubicBezTo>
                  <a:cubicBezTo>
                    <a:pt x="340" y="33"/>
                    <a:pt x="339" y="28"/>
                    <a:pt x="337" y="25"/>
                  </a:cubicBezTo>
                  <a:cubicBezTo>
                    <a:pt x="335" y="22"/>
                    <a:pt x="332" y="21"/>
                    <a:pt x="330" y="21"/>
                  </a:cubicBezTo>
                  <a:close/>
                  <a:moveTo>
                    <a:pt x="368" y="22"/>
                  </a:moveTo>
                  <a:cubicBezTo>
                    <a:pt x="368" y="45"/>
                    <a:pt x="368" y="45"/>
                    <a:pt x="368" y="45"/>
                  </a:cubicBezTo>
                  <a:cubicBezTo>
                    <a:pt x="368" y="48"/>
                    <a:pt x="368" y="50"/>
                    <a:pt x="369" y="51"/>
                  </a:cubicBezTo>
                  <a:cubicBezTo>
                    <a:pt x="370" y="52"/>
                    <a:pt x="371" y="52"/>
                    <a:pt x="373" y="52"/>
                  </a:cubicBezTo>
                  <a:cubicBezTo>
                    <a:pt x="376" y="52"/>
                    <a:pt x="376" y="52"/>
                    <a:pt x="376" y="52"/>
                  </a:cubicBezTo>
                  <a:cubicBezTo>
                    <a:pt x="376" y="54"/>
                    <a:pt x="376" y="54"/>
                    <a:pt x="376" y="54"/>
                  </a:cubicBezTo>
                  <a:cubicBezTo>
                    <a:pt x="356" y="54"/>
                    <a:pt x="356" y="54"/>
                    <a:pt x="356" y="54"/>
                  </a:cubicBezTo>
                  <a:cubicBezTo>
                    <a:pt x="356" y="52"/>
                    <a:pt x="356" y="52"/>
                    <a:pt x="356" y="52"/>
                  </a:cubicBezTo>
                  <a:cubicBezTo>
                    <a:pt x="358" y="52"/>
                    <a:pt x="358" y="52"/>
                    <a:pt x="358" y="52"/>
                  </a:cubicBezTo>
                  <a:cubicBezTo>
                    <a:pt x="358" y="52"/>
                    <a:pt x="360" y="52"/>
                    <a:pt x="360" y="52"/>
                  </a:cubicBezTo>
                  <a:cubicBezTo>
                    <a:pt x="361" y="51"/>
                    <a:pt x="362" y="50"/>
                    <a:pt x="362" y="50"/>
                  </a:cubicBezTo>
                  <a:cubicBezTo>
                    <a:pt x="362" y="49"/>
                    <a:pt x="362" y="47"/>
                    <a:pt x="362" y="45"/>
                  </a:cubicBezTo>
                  <a:cubicBezTo>
                    <a:pt x="362" y="22"/>
                    <a:pt x="362" y="22"/>
                    <a:pt x="362" y="22"/>
                  </a:cubicBezTo>
                  <a:cubicBezTo>
                    <a:pt x="356" y="22"/>
                    <a:pt x="356" y="22"/>
                    <a:pt x="356" y="22"/>
                  </a:cubicBezTo>
                  <a:cubicBezTo>
                    <a:pt x="356" y="20"/>
                    <a:pt x="356" y="20"/>
                    <a:pt x="356" y="20"/>
                  </a:cubicBezTo>
                  <a:cubicBezTo>
                    <a:pt x="362" y="20"/>
                    <a:pt x="362" y="20"/>
                    <a:pt x="362" y="20"/>
                  </a:cubicBezTo>
                  <a:cubicBezTo>
                    <a:pt x="362" y="17"/>
                    <a:pt x="362" y="17"/>
                    <a:pt x="362" y="17"/>
                  </a:cubicBezTo>
                  <a:cubicBezTo>
                    <a:pt x="362" y="14"/>
                    <a:pt x="363" y="11"/>
                    <a:pt x="364" y="8"/>
                  </a:cubicBezTo>
                  <a:cubicBezTo>
                    <a:pt x="365" y="6"/>
                    <a:pt x="367" y="4"/>
                    <a:pt x="369" y="3"/>
                  </a:cubicBezTo>
                  <a:cubicBezTo>
                    <a:pt x="371" y="2"/>
                    <a:pt x="373" y="1"/>
                    <a:pt x="376" y="1"/>
                  </a:cubicBezTo>
                  <a:cubicBezTo>
                    <a:pt x="378" y="1"/>
                    <a:pt x="381" y="2"/>
                    <a:pt x="383" y="3"/>
                  </a:cubicBezTo>
                  <a:cubicBezTo>
                    <a:pt x="384" y="4"/>
                    <a:pt x="385" y="6"/>
                    <a:pt x="385" y="7"/>
                  </a:cubicBezTo>
                  <a:cubicBezTo>
                    <a:pt x="385" y="8"/>
                    <a:pt x="384" y="8"/>
                    <a:pt x="384" y="9"/>
                  </a:cubicBezTo>
                  <a:cubicBezTo>
                    <a:pt x="383" y="10"/>
                    <a:pt x="383" y="10"/>
                    <a:pt x="382" y="10"/>
                  </a:cubicBezTo>
                  <a:cubicBezTo>
                    <a:pt x="382" y="10"/>
                    <a:pt x="381" y="9"/>
                    <a:pt x="380" y="9"/>
                  </a:cubicBezTo>
                  <a:cubicBezTo>
                    <a:pt x="380" y="8"/>
                    <a:pt x="379" y="8"/>
                    <a:pt x="378" y="6"/>
                  </a:cubicBezTo>
                  <a:cubicBezTo>
                    <a:pt x="377" y="5"/>
                    <a:pt x="376" y="4"/>
                    <a:pt x="376" y="3"/>
                  </a:cubicBezTo>
                  <a:cubicBezTo>
                    <a:pt x="375" y="3"/>
                    <a:pt x="374" y="2"/>
                    <a:pt x="373" y="2"/>
                  </a:cubicBezTo>
                  <a:cubicBezTo>
                    <a:pt x="372" y="2"/>
                    <a:pt x="371" y="3"/>
                    <a:pt x="370" y="3"/>
                  </a:cubicBezTo>
                  <a:cubicBezTo>
                    <a:pt x="370" y="4"/>
                    <a:pt x="369" y="5"/>
                    <a:pt x="369" y="6"/>
                  </a:cubicBezTo>
                  <a:cubicBezTo>
                    <a:pt x="368" y="7"/>
                    <a:pt x="368" y="10"/>
                    <a:pt x="368" y="16"/>
                  </a:cubicBezTo>
                  <a:cubicBezTo>
                    <a:pt x="368" y="18"/>
                    <a:pt x="368" y="18"/>
                    <a:pt x="368" y="18"/>
                  </a:cubicBezTo>
                  <a:cubicBezTo>
                    <a:pt x="377" y="18"/>
                    <a:pt x="377" y="18"/>
                    <a:pt x="377" y="18"/>
                  </a:cubicBezTo>
                  <a:cubicBezTo>
                    <a:pt x="377" y="22"/>
                    <a:pt x="377" y="22"/>
                    <a:pt x="377" y="22"/>
                  </a:cubicBezTo>
                  <a:cubicBezTo>
                    <a:pt x="368" y="22"/>
                    <a:pt x="368" y="22"/>
                    <a:pt x="368" y="22"/>
                  </a:cubicBezTo>
                  <a:close/>
                  <a:moveTo>
                    <a:pt x="440" y="2"/>
                  </a:moveTo>
                  <a:cubicBezTo>
                    <a:pt x="441" y="20"/>
                    <a:pt x="441" y="20"/>
                    <a:pt x="441" y="20"/>
                  </a:cubicBezTo>
                  <a:cubicBezTo>
                    <a:pt x="440" y="20"/>
                    <a:pt x="440" y="20"/>
                    <a:pt x="440" y="20"/>
                  </a:cubicBezTo>
                  <a:cubicBezTo>
                    <a:pt x="438" y="14"/>
                    <a:pt x="436" y="11"/>
                    <a:pt x="433" y="8"/>
                  </a:cubicBezTo>
                  <a:cubicBezTo>
                    <a:pt x="430" y="6"/>
                    <a:pt x="427" y="5"/>
                    <a:pt x="423" y="5"/>
                  </a:cubicBezTo>
                  <a:cubicBezTo>
                    <a:pt x="420" y="5"/>
                    <a:pt x="417" y="6"/>
                    <a:pt x="414" y="8"/>
                  </a:cubicBezTo>
                  <a:cubicBezTo>
                    <a:pt x="412" y="9"/>
                    <a:pt x="410" y="12"/>
                    <a:pt x="408" y="16"/>
                  </a:cubicBezTo>
                  <a:cubicBezTo>
                    <a:pt x="407" y="19"/>
                    <a:pt x="406" y="24"/>
                    <a:pt x="406" y="30"/>
                  </a:cubicBezTo>
                  <a:cubicBezTo>
                    <a:pt x="406" y="34"/>
                    <a:pt x="407" y="38"/>
                    <a:pt x="408" y="42"/>
                  </a:cubicBezTo>
                  <a:cubicBezTo>
                    <a:pt x="409" y="45"/>
                    <a:pt x="412" y="48"/>
                    <a:pt x="414" y="49"/>
                  </a:cubicBezTo>
                  <a:cubicBezTo>
                    <a:pt x="417" y="51"/>
                    <a:pt x="420" y="52"/>
                    <a:pt x="424" y="52"/>
                  </a:cubicBezTo>
                  <a:cubicBezTo>
                    <a:pt x="427" y="52"/>
                    <a:pt x="430" y="51"/>
                    <a:pt x="432" y="50"/>
                  </a:cubicBezTo>
                  <a:cubicBezTo>
                    <a:pt x="435" y="49"/>
                    <a:pt x="438" y="46"/>
                    <a:pt x="440" y="42"/>
                  </a:cubicBezTo>
                  <a:cubicBezTo>
                    <a:pt x="442" y="42"/>
                    <a:pt x="442" y="42"/>
                    <a:pt x="442" y="42"/>
                  </a:cubicBezTo>
                  <a:cubicBezTo>
                    <a:pt x="439" y="47"/>
                    <a:pt x="436" y="50"/>
                    <a:pt x="433" y="52"/>
                  </a:cubicBezTo>
                  <a:cubicBezTo>
                    <a:pt x="430" y="54"/>
                    <a:pt x="426" y="56"/>
                    <a:pt x="422" y="56"/>
                  </a:cubicBezTo>
                  <a:cubicBezTo>
                    <a:pt x="414" y="56"/>
                    <a:pt x="407" y="52"/>
                    <a:pt x="403" y="46"/>
                  </a:cubicBezTo>
                  <a:cubicBezTo>
                    <a:pt x="400" y="42"/>
                    <a:pt x="398" y="36"/>
                    <a:pt x="398" y="30"/>
                  </a:cubicBezTo>
                  <a:cubicBezTo>
                    <a:pt x="398" y="25"/>
                    <a:pt x="399" y="20"/>
                    <a:pt x="401" y="16"/>
                  </a:cubicBezTo>
                  <a:cubicBezTo>
                    <a:pt x="403" y="12"/>
                    <a:pt x="406" y="8"/>
                    <a:pt x="410" y="6"/>
                  </a:cubicBezTo>
                  <a:cubicBezTo>
                    <a:pt x="414" y="4"/>
                    <a:pt x="418" y="3"/>
                    <a:pt x="422" y="3"/>
                  </a:cubicBezTo>
                  <a:cubicBezTo>
                    <a:pt x="426" y="3"/>
                    <a:pt x="429" y="4"/>
                    <a:pt x="433" y="6"/>
                  </a:cubicBezTo>
                  <a:cubicBezTo>
                    <a:pt x="434" y="6"/>
                    <a:pt x="434" y="6"/>
                    <a:pt x="435" y="6"/>
                  </a:cubicBezTo>
                  <a:cubicBezTo>
                    <a:pt x="436" y="6"/>
                    <a:pt x="436" y="6"/>
                    <a:pt x="436" y="6"/>
                  </a:cubicBezTo>
                  <a:cubicBezTo>
                    <a:pt x="437" y="5"/>
                    <a:pt x="438" y="4"/>
                    <a:pt x="438" y="3"/>
                  </a:cubicBezTo>
                  <a:cubicBezTo>
                    <a:pt x="440" y="2"/>
                    <a:pt x="440" y="2"/>
                    <a:pt x="440" y="2"/>
                  </a:cubicBezTo>
                  <a:close/>
                  <a:moveTo>
                    <a:pt x="460" y="1"/>
                  </a:moveTo>
                  <a:cubicBezTo>
                    <a:pt x="460" y="26"/>
                    <a:pt x="460" y="26"/>
                    <a:pt x="460" y="26"/>
                  </a:cubicBezTo>
                  <a:cubicBezTo>
                    <a:pt x="463" y="22"/>
                    <a:pt x="465" y="21"/>
                    <a:pt x="466" y="20"/>
                  </a:cubicBezTo>
                  <a:cubicBezTo>
                    <a:pt x="468" y="19"/>
                    <a:pt x="470" y="18"/>
                    <a:pt x="471" y="18"/>
                  </a:cubicBezTo>
                  <a:cubicBezTo>
                    <a:pt x="473" y="18"/>
                    <a:pt x="475" y="19"/>
                    <a:pt x="476" y="20"/>
                  </a:cubicBezTo>
                  <a:cubicBezTo>
                    <a:pt x="477" y="21"/>
                    <a:pt x="478" y="23"/>
                    <a:pt x="479" y="25"/>
                  </a:cubicBezTo>
                  <a:cubicBezTo>
                    <a:pt x="479" y="27"/>
                    <a:pt x="480" y="30"/>
                    <a:pt x="480" y="34"/>
                  </a:cubicBezTo>
                  <a:cubicBezTo>
                    <a:pt x="480" y="46"/>
                    <a:pt x="480" y="46"/>
                    <a:pt x="480" y="46"/>
                  </a:cubicBezTo>
                  <a:cubicBezTo>
                    <a:pt x="480" y="48"/>
                    <a:pt x="480" y="50"/>
                    <a:pt x="480" y="50"/>
                  </a:cubicBezTo>
                  <a:cubicBezTo>
                    <a:pt x="480" y="51"/>
                    <a:pt x="481" y="52"/>
                    <a:pt x="481" y="52"/>
                  </a:cubicBezTo>
                  <a:cubicBezTo>
                    <a:pt x="482" y="52"/>
                    <a:pt x="483" y="52"/>
                    <a:pt x="484" y="52"/>
                  </a:cubicBezTo>
                  <a:cubicBezTo>
                    <a:pt x="484" y="54"/>
                    <a:pt x="484" y="54"/>
                    <a:pt x="484" y="54"/>
                  </a:cubicBezTo>
                  <a:cubicBezTo>
                    <a:pt x="468" y="54"/>
                    <a:pt x="468" y="54"/>
                    <a:pt x="468" y="54"/>
                  </a:cubicBezTo>
                  <a:cubicBezTo>
                    <a:pt x="468" y="52"/>
                    <a:pt x="468" y="52"/>
                    <a:pt x="468" y="52"/>
                  </a:cubicBezTo>
                  <a:cubicBezTo>
                    <a:pt x="469" y="52"/>
                    <a:pt x="469" y="52"/>
                    <a:pt x="469" y="52"/>
                  </a:cubicBezTo>
                  <a:cubicBezTo>
                    <a:pt x="471" y="52"/>
                    <a:pt x="472" y="52"/>
                    <a:pt x="472" y="52"/>
                  </a:cubicBezTo>
                  <a:cubicBezTo>
                    <a:pt x="473" y="51"/>
                    <a:pt x="474" y="50"/>
                    <a:pt x="474" y="50"/>
                  </a:cubicBezTo>
                  <a:cubicBezTo>
                    <a:pt x="474" y="49"/>
                    <a:pt x="474" y="48"/>
                    <a:pt x="474" y="46"/>
                  </a:cubicBezTo>
                  <a:cubicBezTo>
                    <a:pt x="474" y="34"/>
                    <a:pt x="474" y="34"/>
                    <a:pt x="474" y="34"/>
                  </a:cubicBezTo>
                  <a:cubicBezTo>
                    <a:pt x="474" y="30"/>
                    <a:pt x="474" y="28"/>
                    <a:pt x="473" y="27"/>
                  </a:cubicBezTo>
                  <a:cubicBezTo>
                    <a:pt x="473" y="26"/>
                    <a:pt x="472" y="25"/>
                    <a:pt x="472" y="24"/>
                  </a:cubicBezTo>
                  <a:cubicBezTo>
                    <a:pt x="471" y="24"/>
                    <a:pt x="470" y="23"/>
                    <a:pt x="469" y="23"/>
                  </a:cubicBezTo>
                  <a:cubicBezTo>
                    <a:pt x="468" y="23"/>
                    <a:pt x="466" y="24"/>
                    <a:pt x="465" y="24"/>
                  </a:cubicBezTo>
                  <a:cubicBezTo>
                    <a:pt x="464" y="25"/>
                    <a:pt x="462" y="26"/>
                    <a:pt x="461" y="28"/>
                  </a:cubicBezTo>
                  <a:cubicBezTo>
                    <a:pt x="461" y="46"/>
                    <a:pt x="461" y="46"/>
                    <a:pt x="461" y="46"/>
                  </a:cubicBezTo>
                  <a:cubicBezTo>
                    <a:pt x="461" y="48"/>
                    <a:pt x="461" y="50"/>
                    <a:pt x="461" y="50"/>
                  </a:cubicBezTo>
                  <a:cubicBezTo>
                    <a:pt x="462" y="51"/>
                    <a:pt x="462" y="52"/>
                    <a:pt x="462" y="52"/>
                  </a:cubicBezTo>
                  <a:cubicBezTo>
                    <a:pt x="463" y="52"/>
                    <a:pt x="464" y="52"/>
                    <a:pt x="466" y="52"/>
                  </a:cubicBezTo>
                  <a:cubicBezTo>
                    <a:pt x="466" y="54"/>
                    <a:pt x="466" y="54"/>
                    <a:pt x="466" y="54"/>
                  </a:cubicBezTo>
                  <a:cubicBezTo>
                    <a:pt x="450" y="54"/>
                    <a:pt x="450" y="54"/>
                    <a:pt x="450" y="54"/>
                  </a:cubicBezTo>
                  <a:cubicBezTo>
                    <a:pt x="450" y="52"/>
                    <a:pt x="450" y="52"/>
                    <a:pt x="450" y="52"/>
                  </a:cubicBezTo>
                  <a:cubicBezTo>
                    <a:pt x="451" y="52"/>
                    <a:pt x="452" y="52"/>
                    <a:pt x="453" y="52"/>
                  </a:cubicBezTo>
                  <a:cubicBezTo>
                    <a:pt x="454" y="51"/>
                    <a:pt x="454" y="51"/>
                    <a:pt x="454" y="50"/>
                  </a:cubicBezTo>
                  <a:cubicBezTo>
                    <a:pt x="455" y="49"/>
                    <a:pt x="455" y="48"/>
                    <a:pt x="455" y="46"/>
                  </a:cubicBezTo>
                  <a:cubicBezTo>
                    <a:pt x="455" y="15"/>
                    <a:pt x="455" y="15"/>
                    <a:pt x="455" y="15"/>
                  </a:cubicBezTo>
                  <a:cubicBezTo>
                    <a:pt x="455" y="11"/>
                    <a:pt x="455" y="8"/>
                    <a:pt x="454" y="8"/>
                  </a:cubicBezTo>
                  <a:cubicBezTo>
                    <a:pt x="454" y="7"/>
                    <a:pt x="454" y="6"/>
                    <a:pt x="454" y="6"/>
                  </a:cubicBezTo>
                  <a:cubicBezTo>
                    <a:pt x="453" y="5"/>
                    <a:pt x="453" y="5"/>
                    <a:pt x="452" y="5"/>
                  </a:cubicBezTo>
                  <a:cubicBezTo>
                    <a:pt x="452" y="5"/>
                    <a:pt x="451" y="5"/>
                    <a:pt x="450" y="6"/>
                  </a:cubicBezTo>
                  <a:cubicBezTo>
                    <a:pt x="449" y="4"/>
                    <a:pt x="449" y="4"/>
                    <a:pt x="449" y="4"/>
                  </a:cubicBezTo>
                  <a:cubicBezTo>
                    <a:pt x="459" y="0"/>
                    <a:pt x="459" y="0"/>
                    <a:pt x="459" y="0"/>
                  </a:cubicBezTo>
                  <a:cubicBezTo>
                    <a:pt x="460" y="1"/>
                    <a:pt x="460" y="1"/>
                    <a:pt x="460" y="1"/>
                  </a:cubicBezTo>
                  <a:close/>
                  <a:moveTo>
                    <a:pt x="499" y="1"/>
                  </a:moveTo>
                  <a:cubicBezTo>
                    <a:pt x="500" y="1"/>
                    <a:pt x="501" y="1"/>
                    <a:pt x="501" y="2"/>
                  </a:cubicBezTo>
                  <a:cubicBezTo>
                    <a:pt x="502" y="3"/>
                    <a:pt x="502" y="4"/>
                    <a:pt x="502" y="5"/>
                  </a:cubicBezTo>
                  <a:cubicBezTo>
                    <a:pt x="502" y="6"/>
                    <a:pt x="502" y="7"/>
                    <a:pt x="501" y="8"/>
                  </a:cubicBezTo>
                  <a:cubicBezTo>
                    <a:pt x="500" y="8"/>
                    <a:pt x="500" y="9"/>
                    <a:pt x="499" y="9"/>
                  </a:cubicBezTo>
                  <a:cubicBezTo>
                    <a:pt x="498" y="9"/>
                    <a:pt x="497" y="8"/>
                    <a:pt x="496" y="8"/>
                  </a:cubicBezTo>
                  <a:cubicBezTo>
                    <a:pt x="496" y="7"/>
                    <a:pt x="495" y="6"/>
                    <a:pt x="495" y="5"/>
                  </a:cubicBezTo>
                  <a:cubicBezTo>
                    <a:pt x="495" y="4"/>
                    <a:pt x="496" y="3"/>
                    <a:pt x="496" y="2"/>
                  </a:cubicBezTo>
                  <a:cubicBezTo>
                    <a:pt x="497" y="1"/>
                    <a:pt x="498" y="1"/>
                    <a:pt x="499" y="1"/>
                  </a:cubicBezTo>
                  <a:close/>
                  <a:moveTo>
                    <a:pt x="502" y="19"/>
                  </a:moveTo>
                  <a:cubicBezTo>
                    <a:pt x="502" y="46"/>
                    <a:pt x="502" y="46"/>
                    <a:pt x="502" y="46"/>
                  </a:cubicBezTo>
                  <a:cubicBezTo>
                    <a:pt x="502" y="48"/>
                    <a:pt x="502" y="50"/>
                    <a:pt x="502" y="50"/>
                  </a:cubicBezTo>
                  <a:cubicBezTo>
                    <a:pt x="503" y="51"/>
                    <a:pt x="503" y="52"/>
                    <a:pt x="504" y="52"/>
                  </a:cubicBezTo>
                  <a:cubicBezTo>
                    <a:pt x="504" y="52"/>
                    <a:pt x="505" y="52"/>
                    <a:pt x="507" y="52"/>
                  </a:cubicBezTo>
                  <a:cubicBezTo>
                    <a:pt x="507" y="54"/>
                    <a:pt x="507" y="54"/>
                    <a:pt x="507" y="54"/>
                  </a:cubicBezTo>
                  <a:cubicBezTo>
                    <a:pt x="491" y="54"/>
                    <a:pt x="491" y="54"/>
                    <a:pt x="491" y="54"/>
                  </a:cubicBezTo>
                  <a:cubicBezTo>
                    <a:pt x="491" y="52"/>
                    <a:pt x="491" y="52"/>
                    <a:pt x="491" y="52"/>
                  </a:cubicBezTo>
                  <a:cubicBezTo>
                    <a:pt x="492" y="52"/>
                    <a:pt x="494" y="52"/>
                    <a:pt x="494" y="52"/>
                  </a:cubicBezTo>
                  <a:cubicBezTo>
                    <a:pt x="494" y="52"/>
                    <a:pt x="495" y="51"/>
                    <a:pt x="495" y="50"/>
                  </a:cubicBezTo>
                  <a:cubicBezTo>
                    <a:pt x="496" y="50"/>
                    <a:pt x="496" y="48"/>
                    <a:pt x="496" y="46"/>
                  </a:cubicBezTo>
                  <a:cubicBezTo>
                    <a:pt x="496" y="33"/>
                    <a:pt x="496" y="33"/>
                    <a:pt x="496" y="33"/>
                  </a:cubicBezTo>
                  <a:cubicBezTo>
                    <a:pt x="496" y="29"/>
                    <a:pt x="496" y="27"/>
                    <a:pt x="495" y="26"/>
                  </a:cubicBezTo>
                  <a:cubicBezTo>
                    <a:pt x="495" y="25"/>
                    <a:pt x="495" y="24"/>
                    <a:pt x="494" y="24"/>
                  </a:cubicBezTo>
                  <a:cubicBezTo>
                    <a:pt x="494" y="24"/>
                    <a:pt x="494" y="24"/>
                    <a:pt x="493" y="24"/>
                  </a:cubicBezTo>
                  <a:cubicBezTo>
                    <a:pt x="492" y="24"/>
                    <a:pt x="491" y="24"/>
                    <a:pt x="490" y="24"/>
                  </a:cubicBezTo>
                  <a:cubicBezTo>
                    <a:pt x="490" y="23"/>
                    <a:pt x="490" y="23"/>
                    <a:pt x="490" y="23"/>
                  </a:cubicBezTo>
                  <a:cubicBezTo>
                    <a:pt x="500" y="19"/>
                    <a:pt x="500" y="19"/>
                    <a:pt x="500" y="19"/>
                  </a:cubicBezTo>
                  <a:cubicBezTo>
                    <a:pt x="502" y="19"/>
                    <a:pt x="502" y="19"/>
                    <a:pt x="502" y="19"/>
                  </a:cubicBezTo>
                  <a:close/>
                  <a:moveTo>
                    <a:pt x="524" y="26"/>
                  </a:moveTo>
                  <a:cubicBezTo>
                    <a:pt x="528" y="21"/>
                    <a:pt x="532" y="19"/>
                    <a:pt x="535" y="19"/>
                  </a:cubicBezTo>
                  <a:cubicBezTo>
                    <a:pt x="536" y="19"/>
                    <a:pt x="538" y="19"/>
                    <a:pt x="540" y="20"/>
                  </a:cubicBezTo>
                  <a:cubicBezTo>
                    <a:pt x="541" y="21"/>
                    <a:pt x="542" y="22"/>
                    <a:pt x="543" y="24"/>
                  </a:cubicBezTo>
                  <a:cubicBezTo>
                    <a:pt x="543" y="26"/>
                    <a:pt x="544" y="28"/>
                    <a:pt x="544" y="31"/>
                  </a:cubicBezTo>
                  <a:cubicBezTo>
                    <a:pt x="544" y="46"/>
                    <a:pt x="544" y="46"/>
                    <a:pt x="544" y="46"/>
                  </a:cubicBezTo>
                  <a:cubicBezTo>
                    <a:pt x="544" y="48"/>
                    <a:pt x="544" y="49"/>
                    <a:pt x="544" y="50"/>
                  </a:cubicBezTo>
                  <a:cubicBezTo>
                    <a:pt x="544" y="51"/>
                    <a:pt x="545" y="51"/>
                    <a:pt x="545" y="52"/>
                  </a:cubicBezTo>
                  <a:cubicBezTo>
                    <a:pt x="546" y="52"/>
                    <a:pt x="547" y="52"/>
                    <a:pt x="548" y="52"/>
                  </a:cubicBezTo>
                  <a:cubicBezTo>
                    <a:pt x="548" y="53"/>
                    <a:pt x="548" y="53"/>
                    <a:pt x="548" y="53"/>
                  </a:cubicBezTo>
                  <a:cubicBezTo>
                    <a:pt x="532" y="53"/>
                    <a:pt x="532" y="53"/>
                    <a:pt x="532" y="53"/>
                  </a:cubicBezTo>
                  <a:cubicBezTo>
                    <a:pt x="532" y="52"/>
                    <a:pt x="532" y="52"/>
                    <a:pt x="532" y="52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35" y="52"/>
                    <a:pt x="536" y="52"/>
                    <a:pt x="536" y="51"/>
                  </a:cubicBezTo>
                  <a:cubicBezTo>
                    <a:pt x="537" y="51"/>
                    <a:pt x="538" y="50"/>
                    <a:pt x="538" y="49"/>
                  </a:cubicBezTo>
                  <a:cubicBezTo>
                    <a:pt x="538" y="49"/>
                    <a:pt x="538" y="48"/>
                    <a:pt x="538" y="46"/>
                  </a:cubicBezTo>
                  <a:cubicBezTo>
                    <a:pt x="538" y="32"/>
                    <a:pt x="538" y="32"/>
                    <a:pt x="538" y="32"/>
                  </a:cubicBezTo>
                  <a:cubicBezTo>
                    <a:pt x="538" y="28"/>
                    <a:pt x="537" y="26"/>
                    <a:pt x="536" y="25"/>
                  </a:cubicBezTo>
                  <a:cubicBezTo>
                    <a:pt x="536" y="24"/>
                    <a:pt x="534" y="23"/>
                    <a:pt x="532" y="23"/>
                  </a:cubicBezTo>
                  <a:cubicBezTo>
                    <a:pt x="530" y="23"/>
                    <a:pt x="527" y="24"/>
                    <a:pt x="524" y="28"/>
                  </a:cubicBezTo>
                  <a:cubicBezTo>
                    <a:pt x="524" y="46"/>
                    <a:pt x="524" y="46"/>
                    <a:pt x="524" y="46"/>
                  </a:cubicBezTo>
                  <a:cubicBezTo>
                    <a:pt x="524" y="48"/>
                    <a:pt x="524" y="49"/>
                    <a:pt x="524" y="50"/>
                  </a:cubicBezTo>
                  <a:cubicBezTo>
                    <a:pt x="525" y="51"/>
                    <a:pt x="525" y="51"/>
                    <a:pt x="526" y="52"/>
                  </a:cubicBezTo>
                  <a:cubicBezTo>
                    <a:pt x="526" y="52"/>
                    <a:pt x="527" y="52"/>
                    <a:pt x="529" y="52"/>
                  </a:cubicBezTo>
                  <a:cubicBezTo>
                    <a:pt x="529" y="53"/>
                    <a:pt x="529" y="53"/>
                    <a:pt x="529" y="53"/>
                  </a:cubicBezTo>
                  <a:cubicBezTo>
                    <a:pt x="513" y="53"/>
                    <a:pt x="513" y="53"/>
                    <a:pt x="513" y="53"/>
                  </a:cubicBezTo>
                  <a:cubicBezTo>
                    <a:pt x="513" y="52"/>
                    <a:pt x="513" y="52"/>
                    <a:pt x="513" y="52"/>
                  </a:cubicBezTo>
                  <a:cubicBezTo>
                    <a:pt x="514" y="52"/>
                    <a:pt x="514" y="52"/>
                    <a:pt x="514" y="52"/>
                  </a:cubicBezTo>
                  <a:cubicBezTo>
                    <a:pt x="516" y="52"/>
                    <a:pt x="517" y="52"/>
                    <a:pt x="517" y="51"/>
                  </a:cubicBezTo>
                  <a:cubicBezTo>
                    <a:pt x="518" y="50"/>
                    <a:pt x="518" y="48"/>
                    <a:pt x="518" y="46"/>
                  </a:cubicBezTo>
                  <a:cubicBezTo>
                    <a:pt x="518" y="33"/>
                    <a:pt x="518" y="33"/>
                    <a:pt x="518" y="33"/>
                  </a:cubicBezTo>
                  <a:cubicBezTo>
                    <a:pt x="518" y="29"/>
                    <a:pt x="518" y="26"/>
                    <a:pt x="518" y="25"/>
                  </a:cubicBezTo>
                  <a:cubicBezTo>
                    <a:pt x="518" y="24"/>
                    <a:pt x="517" y="24"/>
                    <a:pt x="517" y="23"/>
                  </a:cubicBezTo>
                  <a:cubicBezTo>
                    <a:pt x="516" y="23"/>
                    <a:pt x="516" y="23"/>
                    <a:pt x="515" y="23"/>
                  </a:cubicBezTo>
                  <a:cubicBezTo>
                    <a:pt x="514" y="23"/>
                    <a:pt x="514" y="23"/>
                    <a:pt x="513" y="23"/>
                  </a:cubicBezTo>
                  <a:cubicBezTo>
                    <a:pt x="512" y="22"/>
                    <a:pt x="512" y="22"/>
                    <a:pt x="512" y="22"/>
                  </a:cubicBezTo>
                  <a:cubicBezTo>
                    <a:pt x="522" y="18"/>
                    <a:pt x="522" y="18"/>
                    <a:pt x="522" y="18"/>
                  </a:cubicBezTo>
                  <a:cubicBezTo>
                    <a:pt x="524" y="18"/>
                    <a:pt x="524" y="18"/>
                    <a:pt x="524" y="18"/>
                  </a:cubicBezTo>
                  <a:cubicBezTo>
                    <a:pt x="524" y="26"/>
                    <a:pt x="524" y="26"/>
                    <a:pt x="524" y="26"/>
                  </a:cubicBezTo>
                  <a:close/>
                  <a:moveTo>
                    <a:pt x="573" y="49"/>
                  </a:moveTo>
                  <a:cubicBezTo>
                    <a:pt x="570" y="52"/>
                    <a:pt x="568" y="53"/>
                    <a:pt x="567" y="54"/>
                  </a:cubicBezTo>
                  <a:cubicBezTo>
                    <a:pt x="566" y="54"/>
                    <a:pt x="564" y="54"/>
                    <a:pt x="563" y="54"/>
                  </a:cubicBezTo>
                  <a:cubicBezTo>
                    <a:pt x="560" y="54"/>
                    <a:pt x="559" y="54"/>
                    <a:pt x="557" y="52"/>
                  </a:cubicBezTo>
                  <a:cubicBezTo>
                    <a:pt x="556" y="50"/>
                    <a:pt x="555" y="48"/>
                    <a:pt x="555" y="46"/>
                  </a:cubicBezTo>
                  <a:cubicBezTo>
                    <a:pt x="555" y="44"/>
                    <a:pt x="556" y="42"/>
                    <a:pt x="556" y="41"/>
                  </a:cubicBezTo>
                  <a:cubicBezTo>
                    <a:pt x="557" y="40"/>
                    <a:pt x="559" y="38"/>
                    <a:pt x="562" y="36"/>
                  </a:cubicBezTo>
                  <a:cubicBezTo>
                    <a:pt x="564" y="35"/>
                    <a:pt x="568" y="33"/>
                    <a:pt x="574" y="31"/>
                  </a:cubicBezTo>
                  <a:cubicBezTo>
                    <a:pt x="574" y="30"/>
                    <a:pt x="574" y="30"/>
                    <a:pt x="574" y="30"/>
                  </a:cubicBezTo>
                  <a:cubicBezTo>
                    <a:pt x="574" y="26"/>
                    <a:pt x="573" y="24"/>
                    <a:pt x="572" y="23"/>
                  </a:cubicBezTo>
                  <a:cubicBezTo>
                    <a:pt x="571" y="22"/>
                    <a:pt x="570" y="21"/>
                    <a:pt x="568" y="21"/>
                  </a:cubicBezTo>
                  <a:cubicBezTo>
                    <a:pt x="566" y="21"/>
                    <a:pt x="565" y="21"/>
                    <a:pt x="564" y="22"/>
                  </a:cubicBezTo>
                  <a:cubicBezTo>
                    <a:pt x="563" y="23"/>
                    <a:pt x="563" y="24"/>
                    <a:pt x="563" y="25"/>
                  </a:cubicBezTo>
                  <a:cubicBezTo>
                    <a:pt x="563" y="27"/>
                    <a:pt x="563" y="27"/>
                    <a:pt x="563" y="27"/>
                  </a:cubicBezTo>
                  <a:cubicBezTo>
                    <a:pt x="563" y="28"/>
                    <a:pt x="562" y="29"/>
                    <a:pt x="562" y="30"/>
                  </a:cubicBezTo>
                  <a:cubicBezTo>
                    <a:pt x="562" y="30"/>
                    <a:pt x="561" y="30"/>
                    <a:pt x="560" y="30"/>
                  </a:cubicBezTo>
                  <a:cubicBezTo>
                    <a:pt x="559" y="30"/>
                    <a:pt x="558" y="30"/>
                    <a:pt x="558" y="30"/>
                  </a:cubicBezTo>
                  <a:cubicBezTo>
                    <a:pt x="558" y="29"/>
                    <a:pt x="557" y="28"/>
                    <a:pt x="557" y="27"/>
                  </a:cubicBezTo>
                  <a:cubicBezTo>
                    <a:pt x="557" y="25"/>
                    <a:pt x="558" y="23"/>
                    <a:pt x="560" y="21"/>
                  </a:cubicBezTo>
                  <a:cubicBezTo>
                    <a:pt x="562" y="19"/>
                    <a:pt x="566" y="18"/>
                    <a:pt x="569" y="18"/>
                  </a:cubicBezTo>
                  <a:cubicBezTo>
                    <a:pt x="572" y="18"/>
                    <a:pt x="574" y="18"/>
                    <a:pt x="576" y="20"/>
                  </a:cubicBezTo>
                  <a:cubicBezTo>
                    <a:pt x="578" y="20"/>
                    <a:pt x="579" y="22"/>
                    <a:pt x="580" y="23"/>
                  </a:cubicBezTo>
                  <a:cubicBezTo>
                    <a:pt x="580" y="24"/>
                    <a:pt x="580" y="26"/>
                    <a:pt x="580" y="30"/>
                  </a:cubicBezTo>
                  <a:cubicBezTo>
                    <a:pt x="580" y="41"/>
                    <a:pt x="580" y="41"/>
                    <a:pt x="580" y="41"/>
                  </a:cubicBezTo>
                  <a:cubicBezTo>
                    <a:pt x="580" y="44"/>
                    <a:pt x="580" y="46"/>
                    <a:pt x="580" y="47"/>
                  </a:cubicBezTo>
                  <a:cubicBezTo>
                    <a:pt x="580" y="48"/>
                    <a:pt x="581" y="48"/>
                    <a:pt x="581" y="49"/>
                  </a:cubicBezTo>
                  <a:cubicBezTo>
                    <a:pt x="581" y="49"/>
                    <a:pt x="581" y="49"/>
                    <a:pt x="582" y="49"/>
                  </a:cubicBezTo>
                  <a:cubicBezTo>
                    <a:pt x="582" y="49"/>
                    <a:pt x="582" y="49"/>
                    <a:pt x="583" y="49"/>
                  </a:cubicBezTo>
                  <a:cubicBezTo>
                    <a:pt x="583" y="48"/>
                    <a:pt x="584" y="48"/>
                    <a:pt x="586" y="46"/>
                  </a:cubicBezTo>
                  <a:cubicBezTo>
                    <a:pt x="586" y="48"/>
                    <a:pt x="586" y="48"/>
                    <a:pt x="586" y="48"/>
                  </a:cubicBezTo>
                  <a:cubicBezTo>
                    <a:pt x="583" y="52"/>
                    <a:pt x="580" y="54"/>
                    <a:pt x="578" y="54"/>
                  </a:cubicBezTo>
                  <a:cubicBezTo>
                    <a:pt x="577" y="54"/>
                    <a:pt x="576" y="53"/>
                    <a:pt x="575" y="52"/>
                  </a:cubicBezTo>
                  <a:cubicBezTo>
                    <a:pt x="574" y="52"/>
                    <a:pt x="573" y="51"/>
                    <a:pt x="573" y="49"/>
                  </a:cubicBezTo>
                  <a:close/>
                  <a:moveTo>
                    <a:pt x="573" y="46"/>
                  </a:moveTo>
                  <a:cubicBezTo>
                    <a:pt x="573" y="34"/>
                    <a:pt x="573" y="34"/>
                    <a:pt x="573" y="34"/>
                  </a:cubicBezTo>
                  <a:cubicBezTo>
                    <a:pt x="570" y="35"/>
                    <a:pt x="567" y="36"/>
                    <a:pt x="566" y="37"/>
                  </a:cubicBezTo>
                  <a:cubicBezTo>
                    <a:pt x="564" y="38"/>
                    <a:pt x="563" y="39"/>
                    <a:pt x="562" y="40"/>
                  </a:cubicBezTo>
                  <a:cubicBezTo>
                    <a:pt x="562" y="42"/>
                    <a:pt x="561" y="43"/>
                    <a:pt x="561" y="44"/>
                  </a:cubicBezTo>
                  <a:cubicBezTo>
                    <a:pt x="561" y="46"/>
                    <a:pt x="562" y="48"/>
                    <a:pt x="563" y="49"/>
                  </a:cubicBezTo>
                  <a:cubicBezTo>
                    <a:pt x="564" y="50"/>
                    <a:pt x="565" y="50"/>
                    <a:pt x="566" y="50"/>
                  </a:cubicBezTo>
                  <a:cubicBezTo>
                    <a:pt x="568" y="50"/>
                    <a:pt x="570" y="49"/>
                    <a:pt x="573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40" name="Freeform 36"/>
            <p:cNvSpPr>
              <a:spLocks noEditPoints="1"/>
            </p:cNvSpPr>
            <p:nvPr userDrawn="1"/>
          </p:nvSpPr>
          <p:spPr bwMode="auto">
            <a:xfrm>
              <a:off x="9304417" y="4596096"/>
              <a:ext cx="2255842" cy="300036"/>
            </a:xfrm>
            <a:custGeom>
              <a:avLst/>
              <a:gdLst>
                <a:gd name="T0" fmla="*/ 1465 w 1513"/>
                <a:gd name="T1" fmla="*/ 107 h 200"/>
                <a:gd name="T2" fmla="*/ 1416 w 1513"/>
                <a:gd name="T3" fmla="*/ 130 h 200"/>
                <a:gd name="T4" fmla="*/ 1450 w 1513"/>
                <a:gd name="T5" fmla="*/ 47 h 200"/>
                <a:gd name="T6" fmla="*/ 1458 w 1513"/>
                <a:gd name="T7" fmla="*/ 70 h 200"/>
                <a:gd name="T8" fmla="*/ 1467 w 1513"/>
                <a:gd name="T9" fmla="*/ 146 h 200"/>
                <a:gd name="T10" fmla="*/ 1410 w 1513"/>
                <a:gd name="T11" fmla="*/ 171 h 200"/>
                <a:gd name="T12" fmla="*/ 1408 w 1513"/>
                <a:gd name="T13" fmla="*/ 153 h 200"/>
                <a:gd name="T14" fmla="*/ 1272 w 1513"/>
                <a:gd name="T15" fmla="*/ 125 h 200"/>
                <a:gd name="T16" fmla="*/ 1257 w 1513"/>
                <a:gd name="T17" fmla="*/ 79 h 200"/>
                <a:gd name="T18" fmla="*/ 1298 w 1513"/>
                <a:gd name="T19" fmla="*/ 59 h 200"/>
                <a:gd name="T20" fmla="*/ 1220 w 1513"/>
                <a:gd name="T21" fmla="*/ 139 h 200"/>
                <a:gd name="T22" fmla="*/ 1112 w 1513"/>
                <a:gd name="T23" fmla="*/ 16 h 200"/>
                <a:gd name="T24" fmla="*/ 1064 w 1513"/>
                <a:gd name="T25" fmla="*/ 107 h 200"/>
                <a:gd name="T26" fmla="*/ 1074 w 1513"/>
                <a:gd name="T27" fmla="*/ 95 h 200"/>
                <a:gd name="T28" fmla="*/ 1096 w 1513"/>
                <a:gd name="T29" fmla="*/ 49 h 200"/>
                <a:gd name="T30" fmla="*/ 1098 w 1513"/>
                <a:gd name="T31" fmla="*/ 84 h 200"/>
                <a:gd name="T32" fmla="*/ 1101 w 1513"/>
                <a:gd name="T33" fmla="*/ 154 h 200"/>
                <a:gd name="T34" fmla="*/ 1038 w 1513"/>
                <a:gd name="T35" fmla="*/ 172 h 200"/>
                <a:gd name="T36" fmla="*/ 862 w 1513"/>
                <a:gd name="T37" fmla="*/ 136 h 200"/>
                <a:gd name="T38" fmla="*/ 895 w 1513"/>
                <a:gd name="T39" fmla="*/ 103 h 200"/>
                <a:gd name="T40" fmla="*/ 856 w 1513"/>
                <a:gd name="T41" fmla="*/ 83 h 200"/>
                <a:gd name="T42" fmla="*/ 873 w 1513"/>
                <a:gd name="T43" fmla="*/ 80 h 200"/>
                <a:gd name="T44" fmla="*/ 905 w 1513"/>
                <a:gd name="T45" fmla="*/ 38 h 200"/>
                <a:gd name="T46" fmla="*/ 908 w 1513"/>
                <a:gd name="T47" fmla="*/ 83 h 200"/>
                <a:gd name="T48" fmla="*/ 874 w 1513"/>
                <a:gd name="T49" fmla="*/ 168 h 200"/>
                <a:gd name="T50" fmla="*/ 809 w 1513"/>
                <a:gd name="T51" fmla="*/ 149 h 200"/>
                <a:gd name="T52" fmla="*/ 704 w 1513"/>
                <a:gd name="T53" fmla="*/ 45 h 200"/>
                <a:gd name="T54" fmla="*/ 658 w 1513"/>
                <a:gd name="T55" fmla="*/ 45 h 200"/>
                <a:gd name="T56" fmla="*/ 694 w 1513"/>
                <a:gd name="T57" fmla="*/ 50 h 200"/>
                <a:gd name="T58" fmla="*/ 705 w 1513"/>
                <a:gd name="T59" fmla="*/ 55 h 200"/>
                <a:gd name="T60" fmla="*/ 697 w 1513"/>
                <a:gd name="T61" fmla="*/ 139 h 200"/>
                <a:gd name="T62" fmla="*/ 662 w 1513"/>
                <a:gd name="T63" fmla="*/ 179 h 200"/>
                <a:gd name="T64" fmla="*/ 686 w 1513"/>
                <a:gd name="T65" fmla="*/ 141 h 200"/>
                <a:gd name="T66" fmla="*/ 720 w 1513"/>
                <a:gd name="T67" fmla="*/ 90 h 200"/>
                <a:gd name="T68" fmla="*/ 540 w 1513"/>
                <a:gd name="T69" fmla="*/ 92 h 200"/>
                <a:gd name="T70" fmla="*/ 491 w 1513"/>
                <a:gd name="T71" fmla="*/ 115 h 200"/>
                <a:gd name="T72" fmla="*/ 466 w 1513"/>
                <a:gd name="T73" fmla="*/ 70 h 200"/>
                <a:gd name="T74" fmla="*/ 444 w 1513"/>
                <a:gd name="T75" fmla="*/ 90 h 200"/>
                <a:gd name="T76" fmla="*/ 426 w 1513"/>
                <a:gd name="T77" fmla="*/ 96 h 200"/>
                <a:gd name="T78" fmla="*/ 414 w 1513"/>
                <a:gd name="T79" fmla="*/ 90 h 200"/>
                <a:gd name="T80" fmla="*/ 502 w 1513"/>
                <a:gd name="T81" fmla="*/ 43 h 200"/>
                <a:gd name="T82" fmla="*/ 560 w 1513"/>
                <a:gd name="T83" fmla="*/ 85 h 200"/>
                <a:gd name="T84" fmla="*/ 520 w 1513"/>
                <a:gd name="T85" fmla="*/ 187 h 200"/>
                <a:gd name="T86" fmla="*/ 465 w 1513"/>
                <a:gd name="T87" fmla="*/ 119 h 200"/>
                <a:gd name="T88" fmla="*/ 442 w 1513"/>
                <a:gd name="T89" fmla="*/ 153 h 200"/>
                <a:gd name="T90" fmla="*/ 282 w 1513"/>
                <a:gd name="T91" fmla="*/ 98 h 200"/>
                <a:gd name="T92" fmla="*/ 259 w 1513"/>
                <a:gd name="T93" fmla="*/ 93 h 200"/>
                <a:gd name="T94" fmla="*/ 226 w 1513"/>
                <a:gd name="T95" fmla="*/ 158 h 200"/>
                <a:gd name="T96" fmla="*/ 307 w 1513"/>
                <a:gd name="T97" fmla="*/ 43 h 200"/>
                <a:gd name="T98" fmla="*/ 290 w 1513"/>
                <a:gd name="T99" fmla="*/ 120 h 200"/>
                <a:gd name="T100" fmla="*/ 234 w 1513"/>
                <a:gd name="T101" fmla="*/ 93 h 200"/>
                <a:gd name="T102" fmla="*/ 205 w 1513"/>
                <a:gd name="T103" fmla="*/ 107 h 200"/>
                <a:gd name="T104" fmla="*/ 226 w 1513"/>
                <a:gd name="T105" fmla="*/ 171 h 200"/>
                <a:gd name="T106" fmla="*/ 101 w 1513"/>
                <a:gd name="T107" fmla="*/ 63 h 200"/>
                <a:gd name="T108" fmla="*/ 32 w 1513"/>
                <a:gd name="T109" fmla="*/ 94 h 200"/>
                <a:gd name="T110" fmla="*/ 58 w 1513"/>
                <a:gd name="T111" fmla="*/ 7 h 200"/>
                <a:gd name="T112" fmla="*/ 104 w 1513"/>
                <a:gd name="T113" fmla="*/ 90 h 200"/>
                <a:gd name="T114" fmla="*/ 48 w 1513"/>
                <a:gd name="T115" fmla="*/ 152 h 200"/>
                <a:gd name="T116" fmla="*/ 3 w 1513"/>
                <a:gd name="T117" fmla="*/ 66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513" h="200">
                  <a:moveTo>
                    <a:pt x="1410" y="31"/>
                  </a:moveTo>
                  <a:cubicBezTo>
                    <a:pt x="1410" y="28"/>
                    <a:pt x="1410" y="26"/>
                    <a:pt x="1410" y="23"/>
                  </a:cubicBezTo>
                  <a:cubicBezTo>
                    <a:pt x="1418" y="21"/>
                    <a:pt x="1413" y="3"/>
                    <a:pt x="1421" y="0"/>
                  </a:cubicBezTo>
                  <a:cubicBezTo>
                    <a:pt x="1424" y="0"/>
                    <a:pt x="1424" y="0"/>
                    <a:pt x="1424" y="0"/>
                  </a:cubicBezTo>
                  <a:cubicBezTo>
                    <a:pt x="1425" y="3"/>
                    <a:pt x="1427" y="7"/>
                    <a:pt x="1428" y="11"/>
                  </a:cubicBezTo>
                  <a:cubicBezTo>
                    <a:pt x="1428" y="13"/>
                    <a:pt x="1428" y="15"/>
                    <a:pt x="1428" y="17"/>
                  </a:cubicBezTo>
                  <a:cubicBezTo>
                    <a:pt x="1431" y="30"/>
                    <a:pt x="1429" y="36"/>
                    <a:pt x="1427" y="47"/>
                  </a:cubicBezTo>
                  <a:cubicBezTo>
                    <a:pt x="1414" y="49"/>
                    <a:pt x="1415" y="38"/>
                    <a:pt x="1410" y="31"/>
                  </a:cubicBezTo>
                  <a:close/>
                  <a:moveTo>
                    <a:pt x="1442" y="122"/>
                  </a:moveTo>
                  <a:cubicBezTo>
                    <a:pt x="1442" y="107"/>
                    <a:pt x="1454" y="110"/>
                    <a:pt x="1465" y="107"/>
                  </a:cubicBezTo>
                  <a:cubicBezTo>
                    <a:pt x="1470" y="105"/>
                    <a:pt x="1478" y="101"/>
                    <a:pt x="1482" y="97"/>
                  </a:cubicBezTo>
                  <a:cubicBezTo>
                    <a:pt x="1484" y="95"/>
                    <a:pt x="1484" y="93"/>
                    <a:pt x="1486" y="91"/>
                  </a:cubicBezTo>
                  <a:cubicBezTo>
                    <a:pt x="1485" y="90"/>
                    <a:pt x="1485" y="88"/>
                    <a:pt x="1484" y="87"/>
                  </a:cubicBezTo>
                  <a:cubicBezTo>
                    <a:pt x="1482" y="86"/>
                    <a:pt x="1479" y="83"/>
                    <a:pt x="1477" y="83"/>
                  </a:cubicBezTo>
                  <a:cubicBezTo>
                    <a:pt x="1474" y="81"/>
                    <a:pt x="1470" y="82"/>
                    <a:pt x="1468" y="81"/>
                  </a:cubicBezTo>
                  <a:cubicBezTo>
                    <a:pt x="1452" y="83"/>
                    <a:pt x="1429" y="95"/>
                    <a:pt x="1424" y="105"/>
                  </a:cubicBezTo>
                  <a:cubicBezTo>
                    <a:pt x="1424" y="108"/>
                    <a:pt x="1424" y="111"/>
                    <a:pt x="1424" y="113"/>
                  </a:cubicBezTo>
                  <a:cubicBezTo>
                    <a:pt x="1426" y="115"/>
                    <a:pt x="1428" y="117"/>
                    <a:pt x="1430" y="119"/>
                  </a:cubicBezTo>
                  <a:cubicBezTo>
                    <a:pt x="1430" y="126"/>
                    <a:pt x="1430" y="134"/>
                    <a:pt x="1422" y="135"/>
                  </a:cubicBezTo>
                  <a:cubicBezTo>
                    <a:pt x="1420" y="133"/>
                    <a:pt x="1418" y="132"/>
                    <a:pt x="1416" y="130"/>
                  </a:cubicBezTo>
                  <a:cubicBezTo>
                    <a:pt x="1414" y="132"/>
                    <a:pt x="1413" y="133"/>
                    <a:pt x="1409" y="132"/>
                  </a:cubicBezTo>
                  <a:cubicBezTo>
                    <a:pt x="1407" y="128"/>
                    <a:pt x="1397" y="105"/>
                    <a:pt x="1398" y="102"/>
                  </a:cubicBezTo>
                  <a:cubicBezTo>
                    <a:pt x="1399" y="99"/>
                    <a:pt x="1405" y="97"/>
                    <a:pt x="1408" y="96"/>
                  </a:cubicBezTo>
                  <a:cubicBezTo>
                    <a:pt x="1414" y="93"/>
                    <a:pt x="1418" y="86"/>
                    <a:pt x="1423" y="82"/>
                  </a:cubicBezTo>
                  <a:cubicBezTo>
                    <a:pt x="1426" y="80"/>
                    <a:pt x="1430" y="80"/>
                    <a:pt x="1433" y="79"/>
                  </a:cubicBezTo>
                  <a:cubicBezTo>
                    <a:pt x="1441" y="75"/>
                    <a:pt x="1447" y="65"/>
                    <a:pt x="1454" y="59"/>
                  </a:cubicBezTo>
                  <a:cubicBezTo>
                    <a:pt x="1462" y="51"/>
                    <a:pt x="1472" y="50"/>
                    <a:pt x="1478" y="41"/>
                  </a:cubicBezTo>
                  <a:cubicBezTo>
                    <a:pt x="1478" y="41"/>
                    <a:pt x="1478" y="41"/>
                    <a:pt x="1478" y="40"/>
                  </a:cubicBezTo>
                  <a:cubicBezTo>
                    <a:pt x="1477" y="40"/>
                    <a:pt x="1477" y="40"/>
                    <a:pt x="1477" y="40"/>
                  </a:cubicBezTo>
                  <a:cubicBezTo>
                    <a:pt x="1472" y="45"/>
                    <a:pt x="1459" y="54"/>
                    <a:pt x="1450" y="47"/>
                  </a:cubicBezTo>
                  <a:cubicBezTo>
                    <a:pt x="1446" y="45"/>
                    <a:pt x="1447" y="40"/>
                    <a:pt x="1444" y="37"/>
                  </a:cubicBezTo>
                  <a:cubicBezTo>
                    <a:pt x="1443" y="35"/>
                    <a:pt x="1440" y="34"/>
                    <a:pt x="1440" y="31"/>
                  </a:cubicBezTo>
                  <a:cubicBezTo>
                    <a:pt x="1440" y="29"/>
                    <a:pt x="1441" y="28"/>
                    <a:pt x="1441" y="27"/>
                  </a:cubicBezTo>
                  <a:cubicBezTo>
                    <a:pt x="1447" y="27"/>
                    <a:pt x="1459" y="35"/>
                    <a:pt x="1462" y="38"/>
                  </a:cubicBezTo>
                  <a:cubicBezTo>
                    <a:pt x="1471" y="35"/>
                    <a:pt x="1480" y="33"/>
                    <a:pt x="1488" y="28"/>
                  </a:cubicBezTo>
                  <a:cubicBezTo>
                    <a:pt x="1491" y="26"/>
                    <a:pt x="1496" y="30"/>
                    <a:pt x="1498" y="29"/>
                  </a:cubicBezTo>
                  <a:cubicBezTo>
                    <a:pt x="1502" y="32"/>
                    <a:pt x="1508" y="48"/>
                    <a:pt x="1500" y="52"/>
                  </a:cubicBezTo>
                  <a:cubicBezTo>
                    <a:pt x="1496" y="53"/>
                    <a:pt x="1490" y="53"/>
                    <a:pt x="1486" y="54"/>
                  </a:cubicBezTo>
                  <a:cubicBezTo>
                    <a:pt x="1476" y="56"/>
                    <a:pt x="1464" y="63"/>
                    <a:pt x="1457" y="69"/>
                  </a:cubicBezTo>
                  <a:cubicBezTo>
                    <a:pt x="1457" y="69"/>
                    <a:pt x="1458" y="69"/>
                    <a:pt x="1458" y="70"/>
                  </a:cubicBezTo>
                  <a:cubicBezTo>
                    <a:pt x="1458" y="70"/>
                    <a:pt x="1458" y="70"/>
                    <a:pt x="1458" y="70"/>
                  </a:cubicBezTo>
                  <a:cubicBezTo>
                    <a:pt x="1462" y="71"/>
                    <a:pt x="1469" y="68"/>
                    <a:pt x="1474" y="71"/>
                  </a:cubicBezTo>
                  <a:cubicBezTo>
                    <a:pt x="1485" y="76"/>
                    <a:pt x="1500" y="81"/>
                    <a:pt x="1500" y="99"/>
                  </a:cubicBezTo>
                  <a:cubicBezTo>
                    <a:pt x="1497" y="100"/>
                    <a:pt x="1496" y="102"/>
                    <a:pt x="1494" y="103"/>
                  </a:cubicBezTo>
                  <a:cubicBezTo>
                    <a:pt x="1488" y="105"/>
                    <a:pt x="1482" y="105"/>
                    <a:pt x="1477" y="108"/>
                  </a:cubicBezTo>
                  <a:cubicBezTo>
                    <a:pt x="1477" y="109"/>
                    <a:pt x="1477" y="109"/>
                    <a:pt x="1477" y="110"/>
                  </a:cubicBezTo>
                  <a:cubicBezTo>
                    <a:pt x="1478" y="112"/>
                    <a:pt x="1479" y="113"/>
                    <a:pt x="1479" y="118"/>
                  </a:cubicBezTo>
                  <a:cubicBezTo>
                    <a:pt x="1477" y="119"/>
                    <a:pt x="1478" y="122"/>
                    <a:pt x="1476" y="123"/>
                  </a:cubicBezTo>
                  <a:cubicBezTo>
                    <a:pt x="1472" y="130"/>
                    <a:pt x="1465" y="135"/>
                    <a:pt x="1463" y="142"/>
                  </a:cubicBezTo>
                  <a:cubicBezTo>
                    <a:pt x="1464" y="143"/>
                    <a:pt x="1466" y="145"/>
                    <a:pt x="1467" y="146"/>
                  </a:cubicBezTo>
                  <a:cubicBezTo>
                    <a:pt x="1476" y="149"/>
                    <a:pt x="1513" y="129"/>
                    <a:pt x="1508" y="151"/>
                  </a:cubicBezTo>
                  <a:cubicBezTo>
                    <a:pt x="1507" y="154"/>
                    <a:pt x="1505" y="156"/>
                    <a:pt x="1504" y="158"/>
                  </a:cubicBezTo>
                  <a:cubicBezTo>
                    <a:pt x="1500" y="158"/>
                    <a:pt x="1498" y="157"/>
                    <a:pt x="1495" y="157"/>
                  </a:cubicBezTo>
                  <a:cubicBezTo>
                    <a:pt x="1490" y="155"/>
                    <a:pt x="1472" y="161"/>
                    <a:pt x="1469" y="163"/>
                  </a:cubicBezTo>
                  <a:cubicBezTo>
                    <a:pt x="1470" y="169"/>
                    <a:pt x="1471" y="175"/>
                    <a:pt x="1471" y="182"/>
                  </a:cubicBezTo>
                  <a:cubicBezTo>
                    <a:pt x="1469" y="183"/>
                    <a:pt x="1469" y="185"/>
                    <a:pt x="1468" y="186"/>
                  </a:cubicBezTo>
                  <a:cubicBezTo>
                    <a:pt x="1465" y="188"/>
                    <a:pt x="1462" y="187"/>
                    <a:pt x="1458" y="189"/>
                  </a:cubicBezTo>
                  <a:cubicBezTo>
                    <a:pt x="1456" y="190"/>
                    <a:pt x="1453" y="193"/>
                    <a:pt x="1450" y="193"/>
                  </a:cubicBezTo>
                  <a:cubicBezTo>
                    <a:pt x="1432" y="200"/>
                    <a:pt x="1414" y="183"/>
                    <a:pt x="1410" y="171"/>
                  </a:cubicBezTo>
                  <a:cubicBezTo>
                    <a:pt x="1410" y="171"/>
                    <a:pt x="1410" y="171"/>
                    <a:pt x="1410" y="171"/>
                  </a:cubicBezTo>
                  <a:cubicBezTo>
                    <a:pt x="1416" y="171"/>
                    <a:pt x="1423" y="177"/>
                    <a:pt x="1428" y="179"/>
                  </a:cubicBezTo>
                  <a:cubicBezTo>
                    <a:pt x="1430" y="179"/>
                    <a:pt x="1433" y="179"/>
                    <a:pt x="1435" y="179"/>
                  </a:cubicBezTo>
                  <a:cubicBezTo>
                    <a:pt x="1449" y="179"/>
                    <a:pt x="1457" y="174"/>
                    <a:pt x="1463" y="165"/>
                  </a:cubicBezTo>
                  <a:cubicBezTo>
                    <a:pt x="1463" y="164"/>
                    <a:pt x="1463" y="163"/>
                    <a:pt x="1463" y="162"/>
                  </a:cubicBezTo>
                  <a:cubicBezTo>
                    <a:pt x="1462" y="162"/>
                    <a:pt x="1461" y="161"/>
                    <a:pt x="1460" y="161"/>
                  </a:cubicBezTo>
                  <a:cubicBezTo>
                    <a:pt x="1453" y="158"/>
                    <a:pt x="1440" y="165"/>
                    <a:pt x="1434" y="166"/>
                  </a:cubicBezTo>
                  <a:cubicBezTo>
                    <a:pt x="1428" y="167"/>
                    <a:pt x="1413" y="167"/>
                    <a:pt x="1408" y="164"/>
                  </a:cubicBezTo>
                  <a:cubicBezTo>
                    <a:pt x="1406" y="163"/>
                    <a:pt x="1405" y="161"/>
                    <a:pt x="1404" y="160"/>
                  </a:cubicBezTo>
                  <a:cubicBezTo>
                    <a:pt x="1404" y="159"/>
                    <a:pt x="1404" y="157"/>
                    <a:pt x="1404" y="156"/>
                  </a:cubicBezTo>
                  <a:cubicBezTo>
                    <a:pt x="1406" y="155"/>
                    <a:pt x="1407" y="154"/>
                    <a:pt x="1408" y="153"/>
                  </a:cubicBezTo>
                  <a:cubicBezTo>
                    <a:pt x="1418" y="153"/>
                    <a:pt x="1426" y="153"/>
                    <a:pt x="1436" y="153"/>
                  </a:cubicBezTo>
                  <a:cubicBezTo>
                    <a:pt x="1438" y="152"/>
                    <a:pt x="1442" y="149"/>
                    <a:pt x="1444" y="149"/>
                  </a:cubicBezTo>
                  <a:cubicBezTo>
                    <a:pt x="1448" y="147"/>
                    <a:pt x="1452" y="148"/>
                    <a:pt x="1455" y="147"/>
                  </a:cubicBezTo>
                  <a:cubicBezTo>
                    <a:pt x="1456" y="146"/>
                    <a:pt x="1456" y="146"/>
                    <a:pt x="1457" y="145"/>
                  </a:cubicBezTo>
                  <a:cubicBezTo>
                    <a:pt x="1456" y="143"/>
                    <a:pt x="1454" y="139"/>
                    <a:pt x="1456" y="136"/>
                  </a:cubicBezTo>
                  <a:cubicBezTo>
                    <a:pt x="1458" y="129"/>
                    <a:pt x="1460" y="125"/>
                    <a:pt x="1464" y="118"/>
                  </a:cubicBezTo>
                  <a:cubicBezTo>
                    <a:pt x="1463" y="117"/>
                    <a:pt x="1462" y="117"/>
                    <a:pt x="1461" y="117"/>
                  </a:cubicBezTo>
                  <a:cubicBezTo>
                    <a:pt x="1455" y="118"/>
                    <a:pt x="1451" y="121"/>
                    <a:pt x="1442" y="122"/>
                  </a:cubicBezTo>
                  <a:close/>
                  <a:moveTo>
                    <a:pt x="1272" y="127"/>
                  </a:moveTo>
                  <a:cubicBezTo>
                    <a:pt x="1272" y="125"/>
                    <a:pt x="1271" y="126"/>
                    <a:pt x="1272" y="125"/>
                  </a:cubicBezTo>
                  <a:cubicBezTo>
                    <a:pt x="1274" y="119"/>
                    <a:pt x="1285" y="115"/>
                    <a:pt x="1292" y="119"/>
                  </a:cubicBezTo>
                  <a:cubicBezTo>
                    <a:pt x="1301" y="125"/>
                    <a:pt x="1318" y="137"/>
                    <a:pt x="1316" y="154"/>
                  </a:cubicBezTo>
                  <a:cubicBezTo>
                    <a:pt x="1310" y="157"/>
                    <a:pt x="1309" y="164"/>
                    <a:pt x="1298" y="164"/>
                  </a:cubicBezTo>
                  <a:cubicBezTo>
                    <a:pt x="1298" y="161"/>
                    <a:pt x="1294" y="159"/>
                    <a:pt x="1293" y="157"/>
                  </a:cubicBezTo>
                  <a:cubicBezTo>
                    <a:pt x="1292" y="155"/>
                    <a:pt x="1292" y="152"/>
                    <a:pt x="1291" y="149"/>
                  </a:cubicBezTo>
                  <a:cubicBezTo>
                    <a:pt x="1288" y="143"/>
                    <a:pt x="1279" y="128"/>
                    <a:pt x="1272" y="127"/>
                  </a:cubicBezTo>
                  <a:close/>
                  <a:moveTo>
                    <a:pt x="1216" y="87"/>
                  </a:moveTo>
                  <a:cubicBezTo>
                    <a:pt x="1216" y="86"/>
                    <a:pt x="1217" y="85"/>
                    <a:pt x="1217" y="84"/>
                  </a:cubicBezTo>
                  <a:cubicBezTo>
                    <a:pt x="1222" y="85"/>
                    <a:pt x="1227" y="86"/>
                    <a:pt x="1232" y="87"/>
                  </a:cubicBezTo>
                  <a:cubicBezTo>
                    <a:pt x="1237" y="89"/>
                    <a:pt x="1256" y="82"/>
                    <a:pt x="1257" y="79"/>
                  </a:cubicBezTo>
                  <a:cubicBezTo>
                    <a:pt x="1260" y="74"/>
                    <a:pt x="1260" y="41"/>
                    <a:pt x="1257" y="36"/>
                  </a:cubicBezTo>
                  <a:cubicBezTo>
                    <a:pt x="1255" y="31"/>
                    <a:pt x="1252" y="30"/>
                    <a:pt x="1252" y="23"/>
                  </a:cubicBezTo>
                  <a:cubicBezTo>
                    <a:pt x="1256" y="21"/>
                    <a:pt x="1256" y="20"/>
                    <a:pt x="1264" y="20"/>
                  </a:cubicBezTo>
                  <a:cubicBezTo>
                    <a:pt x="1272" y="26"/>
                    <a:pt x="1273" y="39"/>
                    <a:pt x="1273" y="54"/>
                  </a:cubicBezTo>
                  <a:cubicBezTo>
                    <a:pt x="1273" y="59"/>
                    <a:pt x="1271" y="74"/>
                    <a:pt x="1272" y="74"/>
                  </a:cubicBezTo>
                  <a:cubicBezTo>
                    <a:pt x="1276" y="75"/>
                    <a:pt x="1290" y="70"/>
                    <a:pt x="1293" y="68"/>
                  </a:cubicBezTo>
                  <a:cubicBezTo>
                    <a:pt x="1293" y="63"/>
                    <a:pt x="1292" y="61"/>
                    <a:pt x="1288" y="58"/>
                  </a:cubicBezTo>
                  <a:cubicBezTo>
                    <a:pt x="1288" y="57"/>
                    <a:pt x="1288" y="55"/>
                    <a:pt x="1288" y="53"/>
                  </a:cubicBezTo>
                  <a:cubicBezTo>
                    <a:pt x="1289" y="53"/>
                    <a:pt x="1290" y="54"/>
                    <a:pt x="1290" y="54"/>
                  </a:cubicBezTo>
                  <a:cubicBezTo>
                    <a:pt x="1293" y="55"/>
                    <a:pt x="1295" y="59"/>
                    <a:pt x="1298" y="59"/>
                  </a:cubicBezTo>
                  <a:cubicBezTo>
                    <a:pt x="1306" y="62"/>
                    <a:pt x="1314" y="60"/>
                    <a:pt x="1321" y="63"/>
                  </a:cubicBezTo>
                  <a:cubicBezTo>
                    <a:pt x="1322" y="64"/>
                    <a:pt x="1322" y="63"/>
                    <a:pt x="1322" y="65"/>
                  </a:cubicBezTo>
                  <a:cubicBezTo>
                    <a:pt x="1322" y="67"/>
                    <a:pt x="1322" y="69"/>
                    <a:pt x="1322" y="71"/>
                  </a:cubicBezTo>
                  <a:cubicBezTo>
                    <a:pt x="1321" y="71"/>
                    <a:pt x="1320" y="74"/>
                    <a:pt x="1319" y="75"/>
                  </a:cubicBezTo>
                  <a:cubicBezTo>
                    <a:pt x="1317" y="76"/>
                    <a:pt x="1310" y="75"/>
                    <a:pt x="1308" y="76"/>
                  </a:cubicBezTo>
                  <a:cubicBezTo>
                    <a:pt x="1301" y="79"/>
                    <a:pt x="1273" y="90"/>
                    <a:pt x="1268" y="95"/>
                  </a:cubicBezTo>
                  <a:cubicBezTo>
                    <a:pt x="1264" y="99"/>
                    <a:pt x="1266" y="105"/>
                    <a:pt x="1264" y="110"/>
                  </a:cubicBezTo>
                  <a:cubicBezTo>
                    <a:pt x="1260" y="123"/>
                    <a:pt x="1250" y="153"/>
                    <a:pt x="1232" y="145"/>
                  </a:cubicBezTo>
                  <a:cubicBezTo>
                    <a:pt x="1230" y="145"/>
                    <a:pt x="1229" y="145"/>
                    <a:pt x="1228" y="145"/>
                  </a:cubicBezTo>
                  <a:cubicBezTo>
                    <a:pt x="1225" y="143"/>
                    <a:pt x="1223" y="141"/>
                    <a:pt x="1220" y="139"/>
                  </a:cubicBezTo>
                  <a:cubicBezTo>
                    <a:pt x="1220" y="138"/>
                    <a:pt x="1220" y="137"/>
                    <a:pt x="1220" y="135"/>
                  </a:cubicBezTo>
                  <a:cubicBezTo>
                    <a:pt x="1222" y="135"/>
                    <a:pt x="1225" y="131"/>
                    <a:pt x="1227" y="130"/>
                  </a:cubicBezTo>
                  <a:cubicBezTo>
                    <a:pt x="1232" y="128"/>
                    <a:pt x="1236" y="129"/>
                    <a:pt x="1240" y="127"/>
                  </a:cubicBezTo>
                  <a:cubicBezTo>
                    <a:pt x="1246" y="125"/>
                    <a:pt x="1256" y="107"/>
                    <a:pt x="1254" y="101"/>
                  </a:cubicBezTo>
                  <a:cubicBezTo>
                    <a:pt x="1246" y="100"/>
                    <a:pt x="1236" y="101"/>
                    <a:pt x="1228" y="101"/>
                  </a:cubicBezTo>
                  <a:cubicBezTo>
                    <a:pt x="1225" y="98"/>
                    <a:pt x="1222" y="96"/>
                    <a:pt x="1219" y="93"/>
                  </a:cubicBezTo>
                  <a:cubicBezTo>
                    <a:pt x="1217" y="91"/>
                    <a:pt x="1217" y="88"/>
                    <a:pt x="1216" y="87"/>
                  </a:cubicBezTo>
                  <a:close/>
                  <a:moveTo>
                    <a:pt x="1110" y="21"/>
                  </a:moveTo>
                  <a:cubicBezTo>
                    <a:pt x="1110" y="20"/>
                    <a:pt x="1110" y="19"/>
                    <a:pt x="1110" y="17"/>
                  </a:cubicBezTo>
                  <a:cubicBezTo>
                    <a:pt x="1110" y="17"/>
                    <a:pt x="1111" y="16"/>
                    <a:pt x="1112" y="16"/>
                  </a:cubicBezTo>
                  <a:cubicBezTo>
                    <a:pt x="1124" y="17"/>
                    <a:pt x="1148" y="19"/>
                    <a:pt x="1147" y="35"/>
                  </a:cubicBezTo>
                  <a:cubicBezTo>
                    <a:pt x="1142" y="43"/>
                    <a:pt x="1140" y="49"/>
                    <a:pt x="1128" y="45"/>
                  </a:cubicBezTo>
                  <a:cubicBezTo>
                    <a:pt x="1127" y="43"/>
                    <a:pt x="1126" y="41"/>
                    <a:pt x="1124" y="39"/>
                  </a:cubicBezTo>
                  <a:cubicBezTo>
                    <a:pt x="1123" y="38"/>
                    <a:pt x="1121" y="38"/>
                    <a:pt x="1119" y="37"/>
                  </a:cubicBezTo>
                  <a:cubicBezTo>
                    <a:pt x="1119" y="31"/>
                    <a:pt x="1113" y="23"/>
                    <a:pt x="1110" y="21"/>
                  </a:cubicBezTo>
                  <a:close/>
                  <a:moveTo>
                    <a:pt x="1055" y="126"/>
                  </a:moveTo>
                  <a:cubicBezTo>
                    <a:pt x="1058" y="127"/>
                    <a:pt x="1062" y="127"/>
                    <a:pt x="1064" y="125"/>
                  </a:cubicBezTo>
                  <a:cubicBezTo>
                    <a:pt x="1066" y="124"/>
                    <a:pt x="1068" y="125"/>
                    <a:pt x="1070" y="123"/>
                  </a:cubicBezTo>
                  <a:cubicBezTo>
                    <a:pt x="1074" y="119"/>
                    <a:pt x="1070" y="109"/>
                    <a:pt x="1066" y="107"/>
                  </a:cubicBezTo>
                  <a:cubicBezTo>
                    <a:pt x="1066" y="107"/>
                    <a:pt x="1064" y="107"/>
                    <a:pt x="1064" y="107"/>
                  </a:cubicBezTo>
                  <a:cubicBezTo>
                    <a:pt x="1056" y="125"/>
                    <a:pt x="1056" y="125"/>
                    <a:pt x="1056" y="125"/>
                  </a:cubicBezTo>
                  <a:cubicBezTo>
                    <a:pt x="1056" y="125"/>
                    <a:pt x="1056" y="126"/>
                    <a:pt x="1055" y="126"/>
                  </a:cubicBezTo>
                  <a:close/>
                  <a:moveTo>
                    <a:pt x="1021" y="158"/>
                  </a:moveTo>
                  <a:cubicBezTo>
                    <a:pt x="1021" y="153"/>
                    <a:pt x="1024" y="148"/>
                    <a:pt x="1024" y="143"/>
                  </a:cubicBezTo>
                  <a:cubicBezTo>
                    <a:pt x="1025" y="140"/>
                    <a:pt x="1023" y="136"/>
                    <a:pt x="1024" y="133"/>
                  </a:cubicBezTo>
                  <a:cubicBezTo>
                    <a:pt x="1031" y="132"/>
                    <a:pt x="1042" y="114"/>
                    <a:pt x="1048" y="108"/>
                  </a:cubicBezTo>
                  <a:cubicBezTo>
                    <a:pt x="1051" y="106"/>
                    <a:pt x="1056" y="103"/>
                    <a:pt x="1059" y="102"/>
                  </a:cubicBezTo>
                  <a:cubicBezTo>
                    <a:pt x="1060" y="102"/>
                    <a:pt x="1062" y="102"/>
                    <a:pt x="1063" y="103"/>
                  </a:cubicBezTo>
                  <a:cubicBezTo>
                    <a:pt x="1068" y="104"/>
                    <a:pt x="1072" y="102"/>
                    <a:pt x="1075" y="101"/>
                  </a:cubicBezTo>
                  <a:cubicBezTo>
                    <a:pt x="1075" y="99"/>
                    <a:pt x="1075" y="97"/>
                    <a:pt x="1074" y="95"/>
                  </a:cubicBezTo>
                  <a:cubicBezTo>
                    <a:pt x="1074" y="95"/>
                    <a:pt x="1072" y="92"/>
                    <a:pt x="1072" y="93"/>
                  </a:cubicBezTo>
                  <a:cubicBezTo>
                    <a:pt x="1069" y="93"/>
                    <a:pt x="1067" y="96"/>
                    <a:pt x="1065" y="97"/>
                  </a:cubicBezTo>
                  <a:cubicBezTo>
                    <a:pt x="1064" y="97"/>
                    <a:pt x="1062" y="97"/>
                    <a:pt x="1060" y="97"/>
                  </a:cubicBezTo>
                  <a:cubicBezTo>
                    <a:pt x="1051" y="97"/>
                    <a:pt x="1045" y="88"/>
                    <a:pt x="1047" y="79"/>
                  </a:cubicBezTo>
                  <a:cubicBezTo>
                    <a:pt x="1056" y="81"/>
                    <a:pt x="1069" y="81"/>
                    <a:pt x="1076" y="76"/>
                  </a:cubicBezTo>
                  <a:cubicBezTo>
                    <a:pt x="1078" y="64"/>
                    <a:pt x="1079" y="47"/>
                    <a:pt x="1083" y="37"/>
                  </a:cubicBezTo>
                  <a:cubicBezTo>
                    <a:pt x="1085" y="34"/>
                    <a:pt x="1081" y="25"/>
                    <a:pt x="1084" y="18"/>
                  </a:cubicBezTo>
                  <a:cubicBezTo>
                    <a:pt x="1085" y="18"/>
                    <a:pt x="1087" y="18"/>
                    <a:pt x="1089" y="18"/>
                  </a:cubicBezTo>
                  <a:cubicBezTo>
                    <a:pt x="1090" y="19"/>
                    <a:pt x="1091" y="21"/>
                    <a:pt x="1092" y="22"/>
                  </a:cubicBezTo>
                  <a:cubicBezTo>
                    <a:pt x="1092" y="24"/>
                    <a:pt x="1097" y="47"/>
                    <a:pt x="1096" y="49"/>
                  </a:cubicBezTo>
                  <a:cubicBezTo>
                    <a:pt x="1095" y="53"/>
                    <a:pt x="1090" y="67"/>
                    <a:pt x="1092" y="70"/>
                  </a:cubicBezTo>
                  <a:cubicBezTo>
                    <a:pt x="1092" y="71"/>
                    <a:pt x="1092" y="71"/>
                    <a:pt x="1093" y="71"/>
                  </a:cubicBezTo>
                  <a:cubicBezTo>
                    <a:pt x="1099" y="71"/>
                    <a:pt x="1107" y="67"/>
                    <a:pt x="1109" y="62"/>
                  </a:cubicBezTo>
                  <a:cubicBezTo>
                    <a:pt x="1110" y="58"/>
                    <a:pt x="1107" y="56"/>
                    <a:pt x="1108" y="54"/>
                  </a:cubicBezTo>
                  <a:cubicBezTo>
                    <a:pt x="1108" y="54"/>
                    <a:pt x="1109" y="54"/>
                    <a:pt x="1109" y="54"/>
                  </a:cubicBezTo>
                  <a:cubicBezTo>
                    <a:pt x="1113" y="56"/>
                    <a:pt x="1126" y="58"/>
                    <a:pt x="1132" y="59"/>
                  </a:cubicBezTo>
                  <a:cubicBezTo>
                    <a:pt x="1132" y="61"/>
                    <a:pt x="1132" y="63"/>
                    <a:pt x="1132" y="65"/>
                  </a:cubicBezTo>
                  <a:cubicBezTo>
                    <a:pt x="1131" y="65"/>
                    <a:pt x="1130" y="66"/>
                    <a:pt x="1130" y="66"/>
                  </a:cubicBezTo>
                  <a:cubicBezTo>
                    <a:pt x="1129" y="66"/>
                    <a:pt x="1129" y="65"/>
                    <a:pt x="1129" y="65"/>
                  </a:cubicBezTo>
                  <a:cubicBezTo>
                    <a:pt x="1120" y="68"/>
                    <a:pt x="1100" y="77"/>
                    <a:pt x="1098" y="84"/>
                  </a:cubicBezTo>
                  <a:cubicBezTo>
                    <a:pt x="1096" y="84"/>
                    <a:pt x="1093" y="83"/>
                    <a:pt x="1092" y="85"/>
                  </a:cubicBezTo>
                  <a:cubicBezTo>
                    <a:pt x="1085" y="89"/>
                    <a:pt x="1090" y="98"/>
                    <a:pt x="1088" y="106"/>
                  </a:cubicBezTo>
                  <a:cubicBezTo>
                    <a:pt x="1087" y="109"/>
                    <a:pt x="1086" y="112"/>
                    <a:pt x="1087" y="115"/>
                  </a:cubicBezTo>
                  <a:cubicBezTo>
                    <a:pt x="1088" y="115"/>
                    <a:pt x="1089" y="116"/>
                    <a:pt x="1090" y="116"/>
                  </a:cubicBezTo>
                  <a:cubicBezTo>
                    <a:pt x="1095" y="108"/>
                    <a:pt x="1106" y="105"/>
                    <a:pt x="1114" y="111"/>
                  </a:cubicBezTo>
                  <a:cubicBezTo>
                    <a:pt x="1122" y="117"/>
                    <a:pt x="1116" y="123"/>
                    <a:pt x="1119" y="131"/>
                  </a:cubicBezTo>
                  <a:cubicBezTo>
                    <a:pt x="1120" y="136"/>
                    <a:pt x="1126" y="139"/>
                    <a:pt x="1128" y="145"/>
                  </a:cubicBezTo>
                  <a:cubicBezTo>
                    <a:pt x="1128" y="145"/>
                    <a:pt x="1128" y="147"/>
                    <a:pt x="1129" y="146"/>
                  </a:cubicBezTo>
                  <a:cubicBezTo>
                    <a:pt x="1134" y="161"/>
                    <a:pt x="1113" y="161"/>
                    <a:pt x="1105" y="160"/>
                  </a:cubicBezTo>
                  <a:cubicBezTo>
                    <a:pt x="1104" y="158"/>
                    <a:pt x="1102" y="156"/>
                    <a:pt x="1101" y="154"/>
                  </a:cubicBezTo>
                  <a:cubicBezTo>
                    <a:pt x="1098" y="145"/>
                    <a:pt x="1098" y="133"/>
                    <a:pt x="1090" y="130"/>
                  </a:cubicBezTo>
                  <a:cubicBezTo>
                    <a:pt x="1076" y="139"/>
                    <a:pt x="1092" y="160"/>
                    <a:pt x="1085" y="177"/>
                  </a:cubicBezTo>
                  <a:cubicBezTo>
                    <a:pt x="1085" y="177"/>
                    <a:pt x="1085" y="177"/>
                    <a:pt x="1085" y="177"/>
                  </a:cubicBezTo>
                  <a:cubicBezTo>
                    <a:pt x="1083" y="175"/>
                    <a:pt x="1080" y="175"/>
                    <a:pt x="1079" y="173"/>
                  </a:cubicBezTo>
                  <a:cubicBezTo>
                    <a:pt x="1075" y="170"/>
                    <a:pt x="1072" y="163"/>
                    <a:pt x="1070" y="156"/>
                  </a:cubicBezTo>
                  <a:cubicBezTo>
                    <a:pt x="1068" y="149"/>
                    <a:pt x="1074" y="143"/>
                    <a:pt x="1072" y="139"/>
                  </a:cubicBezTo>
                  <a:cubicBezTo>
                    <a:pt x="1071" y="139"/>
                    <a:pt x="1071" y="138"/>
                    <a:pt x="1070" y="137"/>
                  </a:cubicBezTo>
                  <a:cubicBezTo>
                    <a:pt x="1065" y="137"/>
                    <a:pt x="1056" y="139"/>
                    <a:pt x="1054" y="144"/>
                  </a:cubicBezTo>
                  <a:cubicBezTo>
                    <a:pt x="1053" y="147"/>
                    <a:pt x="1054" y="149"/>
                    <a:pt x="1053" y="151"/>
                  </a:cubicBezTo>
                  <a:cubicBezTo>
                    <a:pt x="1050" y="156"/>
                    <a:pt x="1042" y="170"/>
                    <a:pt x="1038" y="172"/>
                  </a:cubicBezTo>
                  <a:cubicBezTo>
                    <a:pt x="1034" y="173"/>
                    <a:pt x="1030" y="171"/>
                    <a:pt x="1027" y="169"/>
                  </a:cubicBezTo>
                  <a:cubicBezTo>
                    <a:pt x="1028" y="163"/>
                    <a:pt x="1024" y="158"/>
                    <a:pt x="1021" y="158"/>
                  </a:cubicBezTo>
                  <a:close/>
                  <a:moveTo>
                    <a:pt x="913" y="65"/>
                  </a:moveTo>
                  <a:cubicBezTo>
                    <a:pt x="914" y="65"/>
                    <a:pt x="913" y="65"/>
                    <a:pt x="915" y="65"/>
                  </a:cubicBezTo>
                  <a:cubicBezTo>
                    <a:pt x="919" y="64"/>
                    <a:pt x="929" y="61"/>
                    <a:pt x="931" y="58"/>
                  </a:cubicBezTo>
                  <a:cubicBezTo>
                    <a:pt x="931" y="57"/>
                    <a:pt x="931" y="55"/>
                    <a:pt x="931" y="54"/>
                  </a:cubicBezTo>
                  <a:cubicBezTo>
                    <a:pt x="929" y="49"/>
                    <a:pt x="924" y="45"/>
                    <a:pt x="920" y="43"/>
                  </a:cubicBezTo>
                  <a:cubicBezTo>
                    <a:pt x="920" y="43"/>
                    <a:pt x="920" y="43"/>
                    <a:pt x="919" y="43"/>
                  </a:cubicBezTo>
                  <a:cubicBezTo>
                    <a:pt x="917" y="47"/>
                    <a:pt x="913" y="58"/>
                    <a:pt x="913" y="65"/>
                  </a:cubicBezTo>
                  <a:close/>
                  <a:moveTo>
                    <a:pt x="862" y="136"/>
                  </a:moveTo>
                  <a:cubicBezTo>
                    <a:pt x="863" y="139"/>
                    <a:pt x="864" y="143"/>
                    <a:pt x="865" y="147"/>
                  </a:cubicBezTo>
                  <a:cubicBezTo>
                    <a:pt x="870" y="155"/>
                    <a:pt x="887" y="161"/>
                    <a:pt x="898" y="154"/>
                  </a:cubicBezTo>
                  <a:cubicBezTo>
                    <a:pt x="900" y="149"/>
                    <a:pt x="886" y="129"/>
                    <a:pt x="882" y="126"/>
                  </a:cubicBezTo>
                  <a:cubicBezTo>
                    <a:pt x="886" y="126"/>
                    <a:pt x="890" y="126"/>
                    <a:pt x="894" y="126"/>
                  </a:cubicBezTo>
                  <a:cubicBezTo>
                    <a:pt x="896" y="127"/>
                    <a:pt x="913" y="133"/>
                    <a:pt x="914" y="132"/>
                  </a:cubicBezTo>
                  <a:cubicBezTo>
                    <a:pt x="918" y="129"/>
                    <a:pt x="918" y="106"/>
                    <a:pt x="916" y="105"/>
                  </a:cubicBezTo>
                  <a:cubicBezTo>
                    <a:pt x="914" y="104"/>
                    <a:pt x="913" y="104"/>
                    <a:pt x="912" y="104"/>
                  </a:cubicBezTo>
                  <a:cubicBezTo>
                    <a:pt x="910" y="107"/>
                    <a:pt x="907" y="113"/>
                    <a:pt x="904" y="116"/>
                  </a:cubicBezTo>
                  <a:cubicBezTo>
                    <a:pt x="903" y="116"/>
                    <a:pt x="902" y="116"/>
                    <a:pt x="902" y="116"/>
                  </a:cubicBezTo>
                  <a:cubicBezTo>
                    <a:pt x="900" y="112"/>
                    <a:pt x="897" y="108"/>
                    <a:pt x="895" y="103"/>
                  </a:cubicBezTo>
                  <a:cubicBezTo>
                    <a:pt x="893" y="99"/>
                    <a:pt x="896" y="91"/>
                    <a:pt x="894" y="87"/>
                  </a:cubicBezTo>
                  <a:cubicBezTo>
                    <a:pt x="881" y="85"/>
                    <a:pt x="881" y="95"/>
                    <a:pt x="876" y="101"/>
                  </a:cubicBezTo>
                  <a:cubicBezTo>
                    <a:pt x="869" y="111"/>
                    <a:pt x="862" y="119"/>
                    <a:pt x="862" y="136"/>
                  </a:cubicBezTo>
                  <a:close/>
                  <a:moveTo>
                    <a:pt x="801" y="141"/>
                  </a:moveTo>
                  <a:cubicBezTo>
                    <a:pt x="801" y="139"/>
                    <a:pt x="801" y="137"/>
                    <a:pt x="801" y="134"/>
                  </a:cubicBezTo>
                  <a:cubicBezTo>
                    <a:pt x="804" y="132"/>
                    <a:pt x="806" y="128"/>
                    <a:pt x="810" y="126"/>
                  </a:cubicBezTo>
                  <a:cubicBezTo>
                    <a:pt x="808" y="123"/>
                    <a:pt x="808" y="120"/>
                    <a:pt x="808" y="116"/>
                  </a:cubicBezTo>
                  <a:cubicBezTo>
                    <a:pt x="811" y="116"/>
                    <a:pt x="820" y="118"/>
                    <a:pt x="825" y="116"/>
                  </a:cubicBezTo>
                  <a:cubicBezTo>
                    <a:pt x="830" y="115"/>
                    <a:pt x="851" y="107"/>
                    <a:pt x="854" y="104"/>
                  </a:cubicBezTo>
                  <a:cubicBezTo>
                    <a:pt x="856" y="100"/>
                    <a:pt x="854" y="87"/>
                    <a:pt x="856" y="83"/>
                  </a:cubicBezTo>
                  <a:cubicBezTo>
                    <a:pt x="857" y="81"/>
                    <a:pt x="863" y="72"/>
                    <a:pt x="861" y="69"/>
                  </a:cubicBezTo>
                  <a:cubicBezTo>
                    <a:pt x="856" y="62"/>
                    <a:pt x="835" y="75"/>
                    <a:pt x="835" y="59"/>
                  </a:cubicBezTo>
                  <a:cubicBezTo>
                    <a:pt x="836" y="59"/>
                    <a:pt x="836" y="59"/>
                    <a:pt x="837" y="58"/>
                  </a:cubicBezTo>
                  <a:cubicBezTo>
                    <a:pt x="840" y="58"/>
                    <a:pt x="843" y="59"/>
                    <a:pt x="845" y="60"/>
                  </a:cubicBezTo>
                  <a:cubicBezTo>
                    <a:pt x="850" y="57"/>
                    <a:pt x="865" y="52"/>
                    <a:pt x="868" y="47"/>
                  </a:cubicBezTo>
                  <a:cubicBezTo>
                    <a:pt x="873" y="39"/>
                    <a:pt x="871" y="30"/>
                    <a:pt x="878" y="23"/>
                  </a:cubicBezTo>
                  <a:cubicBezTo>
                    <a:pt x="884" y="23"/>
                    <a:pt x="888" y="24"/>
                    <a:pt x="893" y="26"/>
                  </a:cubicBezTo>
                  <a:cubicBezTo>
                    <a:pt x="890" y="36"/>
                    <a:pt x="882" y="41"/>
                    <a:pt x="878" y="49"/>
                  </a:cubicBezTo>
                  <a:cubicBezTo>
                    <a:pt x="875" y="56"/>
                    <a:pt x="874" y="68"/>
                    <a:pt x="873" y="74"/>
                  </a:cubicBezTo>
                  <a:cubicBezTo>
                    <a:pt x="873" y="76"/>
                    <a:pt x="873" y="78"/>
                    <a:pt x="873" y="80"/>
                  </a:cubicBezTo>
                  <a:cubicBezTo>
                    <a:pt x="872" y="80"/>
                    <a:pt x="870" y="88"/>
                    <a:pt x="870" y="90"/>
                  </a:cubicBezTo>
                  <a:cubicBezTo>
                    <a:pt x="871" y="90"/>
                    <a:pt x="871" y="91"/>
                    <a:pt x="871" y="91"/>
                  </a:cubicBezTo>
                  <a:cubicBezTo>
                    <a:pt x="872" y="91"/>
                    <a:pt x="872" y="90"/>
                    <a:pt x="873" y="90"/>
                  </a:cubicBezTo>
                  <a:cubicBezTo>
                    <a:pt x="873" y="90"/>
                    <a:pt x="873" y="90"/>
                    <a:pt x="874" y="90"/>
                  </a:cubicBezTo>
                  <a:cubicBezTo>
                    <a:pt x="875" y="89"/>
                    <a:pt x="877" y="87"/>
                    <a:pt x="877" y="85"/>
                  </a:cubicBezTo>
                  <a:cubicBezTo>
                    <a:pt x="877" y="84"/>
                    <a:pt x="877" y="83"/>
                    <a:pt x="877" y="82"/>
                  </a:cubicBezTo>
                  <a:cubicBezTo>
                    <a:pt x="878" y="80"/>
                    <a:pt x="880" y="79"/>
                    <a:pt x="881" y="77"/>
                  </a:cubicBezTo>
                  <a:cubicBezTo>
                    <a:pt x="887" y="77"/>
                    <a:pt x="895" y="75"/>
                    <a:pt x="897" y="72"/>
                  </a:cubicBezTo>
                  <a:cubicBezTo>
                    <a:pt x="899" y="67"/>
                    <a:pt x="897" y="58"/>
                    <a:pt x="899" y="55"/>
                  </a:cubicBezTo>
                  <a:cubicBezTo>
                    <a:pt x="901" y="51"/>
                    <a:pt x="904" y="42"/>
                    <a:pt x="905" y="38"/>
                  </a:cubicBezTo>
                  <a:cubicBezTo>
                    <a:pt x="907" y="29"/>
                    <a:pt x="898" y="22"/>
                    <a:pt x="903" y="17"/>
                  </a:cubicBezTo>
                  <a:cubicBezTo>
                    <a:pt x="907" y="13"/>
                    <a:pt x="915" y="19"/>
                    <a:pt x="917" y="21"/>
                  </a:cubicBezTo>
                  <a:cubicBezTo>
                    <a:pt x="921" y="25"/>
                    <a:pt x="916" y="31"/>
                    <a:pt x="918" y="36"/>
                  </a:cubicBezTo>
                  <a:cubicBezTo>
                    <a:pt x="920" y="41"/>
                    <a:pt x="930" y="45"/>
                    <a:pt x="934" y="47"/>
                  </a:cubicBezTo>
                  <a:cubicBezTo>
                    <a:pt x="938" y="48"/>
                    <a:pt x="943" y="48"/>
                    <a:pt x="948" y="49"/>
                  </a:cubicBezTo>
                  <a:cubicBezTo>
                    <a:pt x="948" y="49"/>
                    <a:pt x="949" y="50"/>
                    <a:pt x="949" y="50"/>
                  </a:cubicBezTo>
                  <a:cubicBezTo>
                    <a:pt x="949" y="51"/>
                    <a:pt x="948" y="53"/>
                    <a:pt x="948" y="54"/>
                  </a:cubicBezTo>
                  <a:cubicBezTo>
                    <a:pt x="945" y="60"/>
                    <a:pt x="935" y="64"/>
                    <a:pt x="930" y="67"/>
                  </a:cubicBezTo>
                  <a:cubicBezTo>
                    <a:pt x="926" y="70"/>
                    <a:pt x="924" y="75"/>
                    <a:pt x="921" y="77"/>
                  </a:cubicBezTo>
                  <a:cubicBezTo>
                    <a:pt x="916" y="80"/>
                    <a:pt x="910" y="79"/>
                    <a:pt x="908" y="83"/>
                  </a:cubicBezTo>
                  <a:cubicBezTo>
                    <a:pt x="908" y="85"/>
                    <a:pt x="907" y="85"/>
                    <a:pt x="907" y="87"/>
                  </a:cubicBezTo>
                  <a:cubicBezTo>
                    <a:pt x="905" y="86"/>
                    <a:pt x="906" y="90"/>
                    <a:pt x="906" y="91"/>
                  </a:cubicBezTo>
                  <a:cubicBezTo>
                    <a:pt x="910" y="93"/>
                    <a:pt x="924" y="95"/>
                    <a:pt x="926" y="99"/>
                  </a:cubicBezTo>
                  <a:cubicBezTo>
                    <a:pt x="930" y="105"/>
                    <a:pt x="930" y="119"/>
                    <a:pt x="928" y="129"/>
                  </a:cubicBezTo>
                  <a:cubicBezTo>
                    <a:pt x="927" y="131"/>
                    <a:pt x="926" y="134"/>
                    <a:pt x="927" y="138"/>
                  </a:cubicBezTo>
                  <a:cubicBezTo>
                    <a:pt x="944" y="144"/>
                    <a:pt x="968" y="157"/>
                    <a:pt x="946" y="175"/>
                  </a:cubicBezTo>
                  <a:cubicBezTo>
                    <a:pt x="930" y="175"/>
                    <a:pt x="930" y="166"/>
                    <a:pt x="917" y="161"/>
                  </a:cubicBezTo>
                  <a:cubicBezTo>
                    <a:pt x="915" y="161"/>
                    <a:pt x="906" y="165"/>
                    <a:pt x="905" y="165"/>
                  </a:cubicBezTo>
                  <a:cubicBezTo>
                    <a:pt x="903" y="165"/>
                    <a:pt x="901" y="165"/>
                    <a:pt x="899" y="165"/>
                  </a:cubicBezTo>
                  <a:cubicBezTo>
                    <a:pt x="892" y="168"/>
                    <a:pt x="882" y="170"/>
                    <a:pt x="874" y="168"/>
                  </a:cubicBezTo>
                  <a:cubicBezTo>
                    <a:pt x="872" y="163"/>
                    <a:pt x="867" y="157"/>
                    <a:pt x="863" y="153"/>
                  </a:cubicBezTo>
                  <a:cubicBezTo>
                    <a:pt x="863" y="153"/>
                    <a:pt x="863" y="153"/>
                    <a:pt x="863" y="153"/>
                  </a:cubicBezTo>
                  <a:cubicBezTo>
                    <a:pt x="862" y="154"/>
                    <a:pt x="862" y="154"/>
                    <a:pt x="862" y="154"/>
                  </a:cubicBezTo>
                  <a:cubicBezTo>
                    <a:pt x="862" y="162"/>
                    <a:pt x="869" y="172"/>
                    <a:pt x="864" y="179"/>
                  </a:cubicBezTo>
                  <a:cubicBezTo>
                    <a:pt x="863" y="179"/>
                    <a:pt x="861" y="179"/>
                    <a:pt x="859" y="178"/>
                  </a:cubicBezTo>
                  <a:cubicBezTo>
                    <a:pt x="855" y="176"/>
                    <a:pt x="854" y="171"/>
                    <a:pt x="851" y="167"/>
                  </a:cubicBezTo>
                  <a:cubicBezTo>
                    <a:pt x="850" y="165"/>
                    <a:pt x="850" y="163"/>
                    <a:pt x="849" y="161"/>
                  </a:cubicBezTo>
                  <a:cubicBezTo>
                    <a:pt x="846" y="159"/>
                    <a:pt x="844" y="156"/>
                    <a:pt x="841" y="153"/>
                  </a:cubicBezTo>
                  <a:cubicBezTo>
                    <a:pt x="839" y="151"/>
                    <a:pt x="840" y="146"/>
                    <a:pt x="837" y="144"/>
                  </a:cubicBezTo>
                  <a:cubicBezTo>
                    <a:pt x="834" y="141"/>
                    <a:pt x="817" y="153"/>
                    <a:pt x="809" y="149"/>
                  </a:cubicBezTo>
                  <a:cubicBezTo>
                    <a:pt x="806" y="147"/>
                    <a:pt x="803" y="144"/>
                    <a:pt x="801" y="141"/>
                  </a:cubicBezTo>
                  <a:close/>
                  <a:moveTo>
                    <a:pt x="704" y="44"/>
                  </a:moveTo>
                  <a:cubicBezTo>
                    <a:pt x="705" y="43"/>
                    <a:pt x="706" y="43"/>
                    <a:pt x="707" y="42"/>
                  </a:cubicBezTo>
                  <a:cubicBezTo>
                    <a:pt x="707" y="41"/>
                    <a:pt x="707" y="41"/>
                    <a:pt x="706" y="40"/>
                  </a:cubicBezTo>
                  <a:cubicBezTo>
                    <a:pt x="706" y="40"/>
                    <a:pt x="706" y="40"/>
                    <a:pt x="706" y="40"/>
                  </a:cubicBezTo>
                  <a:cubicBezTo>
                    <a:pt x="706" y="40"/>
                    <a:pt x="706" y="40"/>
                    <a:pt x="705" y="40"/>
                  </a:cubicBezTo>
                  <a:cubicBezTo>
                    <a:pt x="705" y="41"/>
                    <a:pt x="705" y="43"/>
                    <a:pt x="704" y="44"/>
                  </a:cubicBezTo>
                  <a:close/>
                  <a:moveTo>
                    <a:pt x="702" y="45"/>
                  </a:moveTo>
                  <a:cubicBezTo>
                    <a:pt x="702" y="46"/>
                    <a:pt x="703" y="46"/>
                    <a:pt x="703" y="46"/>
                  </a:cubicBezTo>
                  <a:cubicBezTo>
                    <a:pt x="704" y="46"/>
                    <a:pt x="704" y="46"/>
                    <a:pt x="704" y="45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704" y="45"/>
                    <a:pt x="704" y="44"/>
                    <a:pt x="704" y="44"/>
                  </a:cubicBezTo>
                  <a:cubicBezTo>
                    <a:pt x="704" y="44"/>
                    <a:pt x="703" y="43"/>
                    <a:pt x="703" y="43"/>
                  </a:cubicBezTo>
                  <a:cubicBezTo>
                    <a:pt x="703" y="43"/>
                    <a:pt x="703" y="44"/>
                    <a:pt x="702" y="44"/>
                  </a:cubicBezTo>
                  <a:cubicBezTo>
                    <a:pt x="702" y="45"/>
                    <a:pt x="702" y="45"/>
                    <a:pt x="702" y="45"/>
                  </a:cubicBezTo>
                  <a:close/>
                  <a:moveTo>
                    <a:pt x="637" y="47"/>
                  </a:moveTo>
                  <a:cubicBezTo>
                    <a:pt x="637" y="41"/>
                    <a:pt x="637" y="35"/>
                    <a:pt x="639" y="30"/>
                  </a:cubicBezTo>
                  <a:cubicBezTo>
                    <a:pt x="639" y="27"/>
                    <a:pt x="639" y="25"/>
                    <a:pt x="638" y="23"/>
                  </a:cubicBezTo>
                  <a:cubicBezTo>
                    <a:pt x="640" y="23"/>
                    <a:pt x="647" y="21"/>
                    <a:pt x="647" y="21"/>
                  </a:cubicBezTo>
                  <a:cubicBezTo>
                    <a:pt x="652" y="29"/>
                    <a:pt x="651" y="39"/>
                    <a:pt x="658" y="45"/>
                  </a:cubicBezTo>
                  <a:cubicBezTo>
                    <a:pt x="658" y="48"/>
                    <a:pt x="658" y="51"/>
                    <a:pt x="658" y="55"/>
                  </a:cubicBezTo>
                  <a:cubicBezTo>
                    <a:pt x="656" y="55"/>
                    <a:pt x="654" y="58"/>
                    <a:pt x="653" y="59"/>
                  </a:cubicBezTo>
                  <a:cubicBezTo>
                    <a:pt x="643" y="59"/>
                    <a:pt x="640" y="53"/>
                    <a:pt x="637" y="47"/>
                  </a:cubicBezTo>
                  <a:close/>
                  <a:moveTo>
                    <a:pt x="621" y="118"/>
                  </a:moveTo>
                  <a:cubicBezTo>
                    <a:pt x="621" y="113"/>
                    <a:pt x="621" y="109"/>
                    <a:pt x="621" y="105"/>
                  </a:cubicBezTo>
                  <a:cubicBezTo>
                    <a:pt x="628" y="104"/>
                    <a:pt x="632" y="97"/>
                    <a:pt x="636" y="92"/>
                  </a:cubicBezTo>
                  <a:cubicBezTo>
                    <a:pt x="640" y="85"/>
                    <a:pt x="652" y="76"/>
                    <a:pt x="660" y="71"/>
                  </a:cubicBezTo>
                  <a:cubicBezTo>
                    <a:pt x="663" y="70"/>
                    <a:pt x="678" y="62"/>
                    <a:pt x="677" y="61"/>
                  </a:cubicBezTo>
                  <a:cubicBezTo>
                    <a:pt x="680" y="60"/>
                    <a:pt x="693" y="54"/>
                    <a:pt x="694" y="51"/>
                  </a:cubicBezTo>
                  <a:cubicBezTo>
                    <a:pt x="694" y="50"/>
                    <a:pt x="694" y="50"/>
                    <a:pt x="694" y="50"/>
                  </a:cubicBezTo>
                  <a:cubicBezTo>
                    <a:pt x="692" y="49"/>
                    <a:pt x="681" y="45"/>
                    <a:pt x="680" y="44"/>
                  </a:cubicBezTo>
                  <a:cubicBezTo>
                    <a:pt x="678" y="43"/>
                    <a:pt x="676" y="39"/>
                    <a:pt x="675" y="39"/>
                  </a:cubicBezTo>
                  <a:cubicBezTo>
                    <a:pt x="675" y="38"/>
                    <a:pt x="675" y="37"/>
                    <a:pt x="675" y="37"/>
                  </a:cubicBezTo>
                  <a:cubicBezTo>
                    <a:pt x="684" y="39"/>
                    <a:pt x="702" y="36"/>
                    <a:pt x="707" y="33"/>
                  </a:cubicBezTo>
                  <a:cubicBezTo>
                    <a:pt x="709" y="31"/>
                    <a:pt x="712" y="28"/>
                    <a:pt x="716" y="27"/>
                  </a:cubicBezTo>
                  <a:cubicBezTo>
                    <a:pt x="721" y="26"/>
                    <a:pt x="736" y="34"/>
                    <a:pt x="739" y="36"/>
                  </a:cubicBezTo>
                  <a:cubicBezTo>
                    <a:pt x="739" y="38"/>
                    <a:pt x="738" y="39"/>
                    <a:pt x="738" y="41"/>
                  </a:cubicBezTo>
                  <a:cubicBezTo>
                    <a:pt x="736" y="42"/>
                    <a:pt x="734" y="44"/>
                    <a:pt x="732" y="45"/>
                  </a:cubicBezTo>
                  <a:cubicBezTo>
                    <a:pt x="731" y="45"/>
                    <a:pt x="730" y="45"/>
                    <a:pt x="730" y="45"/>
                  </a:cubicBezTo>
                  <a:cubicBezTo>
                    <a:pt x="724" y="47"/>
                    <a:pt x="709" y="51"/>
                    <a:pt x="705" y="55"/>
                  </a:cubicBezTo>
                  <a:cubicBezTo>
                    <a:pt x="706" y="56"/>
                    <a:pt x="706" y="57"/>
                    <a:pt x="706" y="58"/>
                  </a:cubicBezTo>
                  <a:cubicBezTo>
                    <a:pt x="708" y="59"/>
                    <a:pt x="710" y="60"/>
                    <a:pt x="712" y="61"/>
                  </a:cubicBezTo>
                  <a:cubicBezTo>
                    <a:pt x="713" y="61"/>
                    <a:pt x="715" y="61"/>
                    <a:pt x="717" y="61"/>
                  </a:cubicBezTo>
                  <a:cubicBezTo>
                    <a:pt x="724" y="65"/>
                    <a:pt x="744" y="92"/>
                    <a:pt x="730" y="103"/>
                  </a:cubicBezTo>
                  <a:cubicBezTo>
                    <a:pt x="728" y="104"/>
                    <a:pt x="716" y="108"/>
                    <a:pt x="717" y="108"/>
                  </a:cubicBezTo>
                  <a:cubicBezTo>
                    <a:pt x="711" y="111"/>
                    <a:pt x="705" y="106"/>
                    <a:pt x="702" y="111"/>
                  </a:cubicBezTo>
                  <a:cubicBezTo>
                    <a:pt x="702" y="114"/>
                    <a:pt x="702" y="117"/>
                    <a:pt x="702" y="120"/>
                  </a:cubicBezTo>
                  <a:cubicBezTo>
                    <a:pt x="699" y="125"/>
                    <a:pt x="694" y="130"/>
                    <a:pt x="690" y="134"/>
                  </a:cubicBezTo>
                  <a:cubicBezTo>
                    <a:pt x="690" y="136"/>
                    <a:pt x="690" y="137"/>
                    <a:pt x="691" y="137"/>
                  </a:cubicBezTo>
                  <a:cubicBezTo>
                    <a:pt x="692" y="139"/>
                    <a:pt x="695" y="139"/>
                    <a:pt x="697" y="139"/>
                  </a:cubicBezTo>
                  <a:cubicBezTo>
                    <a:pt x="698" y="138"/>
                    <a:pt x="699" y="137"/>
                    <a:pt x="700" y="134"/>
                  </a:cubicBezTo>
                  <a:cubicBezTo>
                    <a:pt x="711" y="134"/>
                    <a:pt x="716" y="138"/>
                    <a:pt x="726" y="140"/>
                  </a:cubicBezTo>
                  <a:cubicBezTo>
                    <a:pt x="727" y="143"/>
                    <a:pt x="730" y="149"/>
                    <a:pt x="729" y="151"/>
                  </a:cubicBezTo>
                  <a:cubicBezTo>
                    <a:pt x="728" y="152"/>
                    <a:pt x="727" y="154"/>
                    <a:pt x="725" y="155"/>
                  </a:cubicBezTo>
                  <a:cubicBezTo>
                    <a:pt x="716" y="158"/>
                    <a:pt x="712" y="149"/>
                    <a:pt x="705" y="150"/>
                  </a:cubicBezTo>
                  <a:cubicBezTo>
                    <a:pt x="704" y="149"/>
                    <a:pt x="700" y="153"/>
                    <a:pt x="699" y="155"/>
                  </a:cubicBezTo>
                  <a:cubicBezTo>
                    <a:pt x="698" y="157"/>
                    <a:pt x="700" y="159"/>
                    <a:pt x="700" y="160"/>
                  </a:cubicBezTo>
                  <a:cubicBezTo>
                    <a:pt x="700" y="162"/>
                    <a:pt x="700" y="164"/>
                    <a:pt x="700" y="166"/>
                  </a:cubicBezTo>
                  <a:cubicBezTo>
                    <a:pt x="702" y="174"/>
                    <a:pt x="698" y="180"/>
                    <a:pt x="692" y="183"/>
                  </a:cubicBezTo>
                  <a:cubicBezTo>
                    <a:pt x="685" y="187"/>
                    <a:pt x="666" y="181"/>
                    <a:pt x="662" y="179"/>
                  </a:cubicBezTo>
                  <a:cubicBezTo>
                    <a:pt x="662" y="177"/>
                    <a:pt x="653" y="173"/>
                    <a:pt x="651" y="173"/>
                  </a:cubicBezTo>
                  <a:cubicBezTo>
                    <a:pt x="651" y="172"/>
                    <a:pt x="652" y="172"/>
                    <a:pt x="652" y="172"/>
                  </a:cubicBezTo>
                  <a:cubicBezTo>
                    <a:pt x="660" y="170"/>
                    <a:pt x="676" y="168"/>
                    <a:pt x="683" y="163"/>
                  </a:cubicBezTo>
                  <a:cubicBezTo>
                    <a:pt x="685" y="162"/>
                    <a:pt x="692" y="157"/>
                    <a:pt x="689" y="155"/>
                  </a:cubicBezTo>
                  <a:cubicBezTo>
                    <a:pt x="685" y="154"/>
                    <a:pt x="675" y="155"/>
                    <a:pt x="672" y="157"/>
                  </a:cubicBezTo>
                  <a:cubicBezTo>
                    <a:pt x="668" y="159"/>
                    <a:pt x="653" y="154"/>
                    <a:pt x="652" y="153"/>
                  </a:cubicBezTo>
                  <a:cubicBezTo>
                    <a:pt x="650" y="152"/>
                    <a:pt x="650" y="151"/>
                    <a:pt x="649" y="149"/>
                  </a:cubicBezTo>
                  <a:cubicBezTo>
                    <a:pt x="649" y="148"/>
                    <a:pt x="649" y="148"/>
                    <a:pt x="650" y="147"/>
                  </a:cubicBezTo>
                  <a:cubicBezTo>
                    <a:pt x="660" y="147"/>
                    <a:pt x="674" y="146"/>
                    <a:pt x="684" y="144"/>
                  </a:cubicBezTo>
                  <a:cubicBezTo>
                    <a:pt x="685" y="143"/>
                    <a:pt x="685" y="142"/>
                    <a:pt x="686" y="141"/>
                  </a:cubicBezTo>
                  <a:cubicBezTo>
                    <a:pt x="686" y="141"/>
                    <a:pt x="686" y="141"/>
                    <a:pt x="686" y="140"/>
                  </a:cubicBezTo>
                  <a:cubicBezTo>
                    <a:pt x="684" y="139"/>
                    <a:pt x="684" y="138"/>
                    <a:pt x="682" y="137"/>
                  </a:cubicBezTo>
                  <a:cubicBezTo>
                    <a:pt x="682" y="133"/>
                    <a:pt x="681" y="129"/>
                    <a:pt x="683" y="125"/>
                  </a:cubicBezTo>
                  <a:cubicBezTo>
                    <a:pt x="685" y="122"/>
                    <a:pt x="691" y="115"/>
                    <a:pt x="690" y="111"/>
                  </a:cubicBezTo>
                  <a:cubicBezTo>
                    <a:pt x="690" y="109"/>
                    <a:pt x="689" y="109"/>
                    <a:pt x="688" y="109"/>
                  </a:cubicBezTo>
                  <a:cubicBezTo>
                    <a:pt x="680" y="105"/>
                    <a:pt x="670" y="123"/>
                    <a:pt x="665" y="118"/>
                  </a:cubicBezTo>
                  <a:cubicBezTo>
                    <a:pt x="666" y="112"/>
                    <a:pt x="667" y="106"/>
                    <a:pt x="670" y="102"/>
                  </a:cubicBezTo>
                  <a:cubicBezTo>
                    <a:pt x="675" y="96"/>
                    <a:pt x="690" y="97"/>
                    <a:pt x="695" y="102"/>
                  </a:cubicBezTo>
                  <a:cubicBezTo>
                    <a:pt x="701" y="102"/>
                    <a:pt x="703" y="100"/>
                    <a:pt x="707" y="98"/>
                  </a:cubicBezTo>
                  <a:cubicBezTo>
                    <a:pt x="711" y="95"/>
                    <a:pt x="717" y="94"/>
                    <a:pt x="720" y="90"/>
                  </a:cubicBezTo>
                  <a:cubicBezTo>
                    <a:pt x="720" y="89"/>
                    <a:pt x="720" y="88"/>
                    <a:pt x="720" y="89"/>
                  </a:cubicBezTo>
                  <a:cubicBezTo>
                    <a:pt x="726" y="78"/>
                    <a:pt x="710" y="68"/>
                    <a:pt x="705" y="66"/>
                  </a:cubicBezTo>
                  <a:cubicBezTo>
                    <a:pt x="694" y="63"/>
                    <a:pt x="681" y="76"/>
                    <a:pt x="678" y="81"/>
                  </a:cubicBezTo>
                  <a:cubicBezTo>
                    <a:pt x="670" y="91"/>
                    <a:pt x="657" y="97"/>
                    <a:pt x="649" y="107"/>
                  </a:cubicBezTo>
                  <a:cubicBezTo>
                    <a:pt x="645" y="112"/>
                    <a:pt x="646" y="118"/>
                    <a:pt x="644" y="123"/>
                  </a:cubicBezTo>
                  <a:cubicBezTo>
                    <a:pt x="643" y="127"/>
                    <a:pt x="640" y="131"/>
                    <a:pt x="639" y="133"/>
                  </a:cubicBezTo>
                  <a:cubicBezTo>
                    <a:pt x="632" y="134"/>
                    <a:pt x="625" y="130"/>
                    <a:pt x="623" y="125"/>
                  </a:cubicBezTo>
                  <a:cubicBezTo>
                    <a:pt x="621" y="123"/>
                    <a:pt x="623" y="120"/>
                    <a:pt x="621" y="118"/>
                  </a:cubicBezTo>
                  <a:close/>
                  <a:moveTo>
                    <a:pt x="537" y="94"/>
                  </a:moveTo>
                  <a:cubicBezTo>
                    <a:pt x="538" y="94"/>
                    <a:pt x="540" y="93"/>
                    <a:pt x="540" y="92"/>
                  </a:cubicBezTo>
                  <a:cubicBezTo>
                    <a:pt x="541" y="91"/>
                    <a:pt x="540" y="90"/>
                    <a:pt x="540" y="89"/>
                  </a:cubicBezTo>
                  <a:cubicBezTo>
                    <a:pt x="539" y="90"/>
                    <a:pt x="539" y="90"/>
                    <a:pt x="539" y="90"/>
                  </a:cubicBezTo>
                  <a:cubicBezTo>
                    <a:pt x="538" y="91"/>
                    <a:pt x="538" y="93"/>
                    <a:pt x="537" y="94"/>
                  </a:cubicBezTo>
                  <a:close/>
                  <a:moveTo>
                    <a:pt x="503" y="79"/>
                  </a:moveTo>
                  <a:cubicBezTo>
                    <a:pt x="504" y="80"/>
                    <a:pt x="505" y="81"/>
                    <a:pt x="507" y="79"/>
                  </a:cubicBezTo>
                  <a:cubicBezTo>
                    <a:pt x="507" y="77"/>
                    <a:pt x="508" y="77"/>
                    <a:pt x="508" y="75"/>
                  </a:cubicBezTo>
                  <a:cubicBezTo>
                    <a:pt x="508" y="75"/>
                    <a:pt x="507" y="75"/>
                    <a:pt x="507" y="74"/>
                  </a:cubicBezTo>
                  <a:cubicBezTo>
                    <a:pt x="506" y="75"/>
                    <a:pt x="505" y="75"/>
                    <a:pt x="504" y="75"/>
                  </a:cubicBezTo>
                  <a:cubicBezTo>
                    <a:pt x="504" y="77"/>
                    <a:pt x="504" y="77"/>
                    <a:pt x="503" y="79"/>
                  </a:cubicBezTo>
                  <a:close/>
                  <a:moveTo>
                    <a:pt x="491" y="115"/>
                  </a:moveTo>
                  <a:cubicBezTo>
                    <a:pt x="496" y="117"/>
                    <a:pt x="504" y="111"/>
                    <a:pt x="507" y="108"/>
                  </a:cubicBezTo>
                  <a:cubicBezTo>
                    <a:pt x="506" y="107"/>
                    <a:pt x="506" y="105"/>
                    <a:pt x="506" y="104"/>
                  </a:cubicBezTo>
                  <a:cubicBezTo>
                    <a:pt x="505" y="104"/>
                    <a:pt x="505" y="103"/>
                    <a:pt x="504" y="103"/>
                  </a:cubicBezTo>
                  <a:cubicBezTo>
                    <a:pt x="501" y="105"/>
                    <a:pt x="494" y="109"/>
                    <a:pt x="491" y="113"/>
                  </a:cubicBezTo>
                  <a:cubicBezTo>
                    <a:pt x="491" y="113"/>
                    <a:pt x="491" y="114"/>
                    <a:pt x="491" y="115"/>
                  </a:cubicBezTo>
                  <a:close/>
                  <a:moveTo>
                    <a:pt x="460" y="78"/>
                  </a:moveTo>
                  <a:cubicBezTo>
                    <a:pt x="461" y="79"/>
                    <a:pt x="462" y="79"/>
                    <a:pt x="463" y="79"/>
                  </a:cubicBezTo>
                  <a:cubicBezTo>
                    <a:pt x="466" y="77"/>
                    <a:pt x="468" y="75"/>
                    <a:pt x="470" y="73"/>
                  </a:cubicBezTo>
                  <a:cubicBezTo>
                    <a:pt x="470" y="71"/>
                    <a:pt x="470" y="71"/>
                    <a:pt x="470" y="69"/>
                  </a:cubicBezTo>
                  <a:cubicBezTo>
                    <a:pt x="468" y="69"/>
                    <a:pt x="467" y="70"/>
                    <a:pt x="466" y="70"/>
                  </a:cubicBezTo>
                  <a:cubicBezTo>
                    <a:pt x="464" y="71"/>
                    <a:pt x="461" y="74"/>
                    <a:pt x="460" y="78"/>
                  </a:cubicBezTo>
                  <a:close/>
                  <a:moveTo>
                    <a:pt x="453" y="106"/>
                  </a:moveTo>
                  <a:cubicBezTo>
                    <a:pt x="454" y="106"/>
                    <a:pt x="454" y="106"/>
                    <a:pt x="455" y="106"/>
                  </a:cubicBezTo>
                  <a:cubicBezTo>
                    <a:pt x="457" y="103"/>
                    <a:pt x="473" y="90"/>
                    <a:pt x="469" y="87"/>
                  </a:cubicBezTo>
                  <a:cubicBezTo>
                    <a:pt x="458" y="82"/>
                    <a:pt x="453" y="96"/>
                    <a:pt x="453" y="106"/>
                  </a:cubicBezTo>
                  <a:close/>
                  <a:moveTo>
                    <a:pt x="438" y="93"/>
                  </a:moveTo>
                  <a:cubicBezTo>
                    <a:pt x="439" y="93"/>
                    <a:pt x="440" y="94"/>
                    <a:pt x="440" y="95"/>
                  </a:cubicBezTo>
                  <a:cubicBezTo>
                    <a:pt x="442" y="95"/>
                    <a:pt x="443" y="95"/>
                    <a:pt x="444" y="95"/>
                  </a:cubicBezTo>
                  <a:cubicBezTo>
                    <a:pt x="445" y="94"/>
                    <a:pt x="446" y="93"/>
                    <a:pt x="446" y="92"/>
                  </a:cubicBezTo>
                  <a:cubicBezTo>
                    <a:pt x="445" y="91"/>
                    <a:pt x="444" y="91"/>
                    <a:pt x="444" y="90"/>
                  </a:cubicBezTo>
                  <a:cubicBezTo>
                    <a:pt x="444" y="91"/>
                    <a:pt x="439" y="91"/>
                    <a:pt x="438" y="92"/>
                  </a:cubicBezTo>
                  <a:cubicBezTo>
                    <a:pt x="438" y="92"/>
                    <a:pt x="438" y="92"/>
                    <a:pt x="438" y="93"/>
                  </a:cubicBezTo>
                  <a:close/>
                  <a:moveTo>
                    <a:pt x="425" y="130"/>
                  </a:moveTo>
                  <a:cubicBezTo>
                    <a:pt x="429" y="129"/>
                    <a:pt x="448" y="117"/>
                    <a:pt x="439" y="112"/>
                  </a:cubicBezTo>
                  <a:cubicBezTo>
                    <a:pt x="438" y="112"/>
                    <a:pt x="438" y="112"/>
                    <a:pt x="437" y="112"/>
                  </a:cubicBezTo>
                  <a:cubicBezTo>
                    <a:pt x="435" y="119"/>
                    <a:pt x="428" y="123"/>
                    <a:pt x="425" y="130"/>
                  </a:cubicBezTo>
                  <a:close/>
                  <a:moveTo>
                    <a:pt x="398" y="150"/>
                  </a:moveTo>
                  <a:cubicBezTo>
                    <a:pt x="398" y="144"/>
                    <a:pt x="399" y="138"/>
                    <a:pt x="399" y="133"/>
                  </a:cubicBezTo>
                  <a:cubicBezTo>
                    <a:pt x="403" y="131"/>
                    <a:pt x="426" y="102"/>
                    <a:pt x="429" y="97"/>
                  </a:cubicBezTo>
                  <a:cubicBezTo>
                    <a:pt x="428" y="96"/>
                    <a:pt x="428" y="96"/>
                    <a:pt x="426" y="96"/>
                  </a:cubicBezTo>
                  <a:cubicBezTo>
                    <a:pt x="424" y="97"/>
                    <a:pt x="405" y="104"/>
                    <a:pt x="401" y="101"/>
                  </a:cubicBezTo>
                  <a:cubicBezTo>
                    <a:pt x="400" y="100"/>
                    <a:pt x="400" y="100"/>
                    <a:pt x="400" y="100"/>
                  </a:cubicBezTo>
                  <a:cubicBezTo>
                    <a:pt x="400" y="86"/>
                    <a:pt x="411" y="79"/>
                    <a:pt x="418" y="74"/>
                  </a:cubicBezTo>
                  <a:cubicBezTo>
                    <a:pt x="424" y="70"/>
                    <a:pt x="428" y="65"/>
                    <a:pt x="432" y="60"/>
                  </a:cubicBezTo>
                  <a:cubicBezTo>
                    <a:pt x="437" y="54"/>
                    <a:pt x="450" y="45"/>
                    <a:pt x="453" y="38"/>
                  </a:cubicBezTo>
                  <a:cubicBezTo>
                    <a:pt x="454" y="34"/>
                    <a:pt x="454" y="29"/>
                    <a:pt x="454" y="25"/>
                  </a:cubicBezTo>
                  <a:cubicBezTo>
                    <a:pt x="462" y="22"/>
                    <a:pt x="468" y="24"/>
                    <a:pt x="473" y="28"/>
                  </a:cubicBezTo>
                  <a:cubicBezTo>
                    <a:pt x="468" y="46"/>
                    <a:pt x="437" y="68"/>
                    <a:pt x="423" y="81"/>
                  </a:cubicBezTo>
                  <a:cubicBezTo>
                    <a:pt x="420" y="84"/>
                    <a:pt x="416" y="86"/>
                    <a:pt x="413" y="89"/>
                  </a:cubicBezTo>
                  <a:cubicBezTo>
                    <a:pt x="413" y="90"/>
                    <a:pt x="413" y="90"/>
                    <a:pt x="414" y="90"/>
                  </a:cubicBezTo>
                  <a:cubicBezTo>
                    <a:pt x="419" y="90"/>
                    <a:pt x="426" y="88"/>
                    <a:pt x="430" y="86"/>
                  </a:cubicBezTo>
                  <a:cubicBezTo>
                    <a:pt x="436" y="85"/>
                    <a:pt x="441" y="85"/>
                    <a:pt x="447" y="84"/>
                  </a:cubicBezTo>
                  <a:cubicBezTo>
                    <a:pt x="451" y="81"/>
                    <a:pt x="451" y="77"/>
                    <a:pt x="453" y="73"/>
                  </a:cubicBezTo>
                  <a:cubicBezTo>
                    <a:pt x="457" y="67"/>
                    <a:pt x="460" y="60"/>
                    <a:pt x="466" y="55"/>
                  </a:cubicBezTo>
                  <a:cubicBezTo>
                    <a:pt x="469" y="55"/>
                    <a:pt x="472" y="55"/>
                    <a:pt x="474" y="55"/>
                  </a:cubicBezTo>
                  <a:cubicBezTo>
                    <a:pt x="475" y="57"/>
                    <a:pt x="477" y="58"/>
                    <a:pt x="478" y="59"/>
                  </a:cubicBezTo>
                  <a:cubicBezTo>
                    <a:pt x="481" y="63"/>
                    <a:pt x="483" y="67"/>
                    <a:pt x="485" y="71"/>
                  </a:cubicBezTo>
                  <a:cubicBezTo>
                    <a:pt x="488" y="69"/>
                    <a:pt x="495" y="62"/>
                    <a:pt x="492" y="57"/>
                  </a:cubicBezTo>
                  <a:cubicBezTo>
                    <a:pt x="491" y="54"/>
                    <a:pt x="488" y="53"/>
                    <a:pt x="490" y="49"/>
                  </a:cubicBezTo>
                  <a:cubicBezTo>
                    <a:pt x="490" y="46"/>
                    <a:pt x="498" y="42"/>
                    <a:pt x="502" y="43"/>
                  </a:cubicBezTo>
                  <a:cubicBezTo>
                    <a:pt x="502" y="47"/>
                    <a:pt x="506" y="51"/>
                    <a:pt x="508" y="53"/>
                  </a:cubicBezTo>
                  <a:cubicBezTo>
                    <a:pt x="515" y="55"/>
                    <a:pt x="513" y="47"/>
                    <a:pt x="514" y="43"/>
                  </a:cubicBezTo>
                  <a:cubicBezTo>
                    <a:pt x="517" y="34"/>
                    <a:pt x="512" y="13"/>
                    <a:pt x="524" y="13"/>
                  </a:cubicBezTo>
                  <a:cubicBezTo>
                    <a:pt x="525" y="15"/>
                    <a:pt x="530" y="19"/>
                    <a:pt x="532" y="21"/>
                  </a:cubicBezTo>
                  <a:cubicBezTo>
                    <a:pt x="532" y="21"/>
                    <a:pt x="532" y="21"/>
                    <a:pt x="533" y="21"/>
                  </a:cubicBezTo>
                  <a:cubicBezTo>
                    <a:pt x="535" y="25"/>
                    <a:pt x="536" y="27"/>
                    <a:pt x="539" y="30"/>
                  </a:cubicBezTo>
                  <a:cubicBezTo>
                    <a:pt x="541" y="34"/>
                    <a:pt x="544" y="42"/>
                    <a:pt x="545" y="47"/>
                  </a:cubicBezTo>
                  <a:cubicBezTo>
                    <a:pt x="546" y="51"/>
                    <a:pt x="542" y="54"/>
                    <a:pt x="543" y="59"/>
                  </a:cubicBezTo>
                  <a:cubicBezTo>
                    <a:pt x="546" y="65"/>
                    <a:pt x="553" y="69"/>
                    <a:pt x="556" y="75"/>
                  </a:cubicBezTo>
                  <a:cubicBezTo>
                    <a:pt x="558" y="79"/>
                    <a:pt x="558" y="83"/>
                    <a:pt x="560" y="85"/>
                  </a:cubicBezTo>
                  <a:cubicBezTo>
                    <a:pt x="564" y="89"/>
                    <a:pt x="570" y="91"/>
                    <a:pt x="574" y="95"/>
                  </a:cubicBezTo>
                  <a:cubicBezTo>
                    <a:pt x="574" y="97"/>
                    <a:pt x="574" y="98"/>
                    <a:pt x="574" y="99"/>
                  </a:cubicBezTo>
                  <a:cubicBezTo>
                    <a:pt x="572" y="100"/>
                    <a:pt x="570" y="102"/>
                    <a:pt x="568" y="103"/>
                  </a:cubicBezTo>
                  <a:cubicBezTo>
                    <a:pt x="565" y="105"/>
                    <a:pt x="561" y="104"/>
                    <a:pt x="559" y="105"/>
                  </a:cubicBezTo>
                  <a:cubicBezTo>
                    <a:pt x="552" y="106"/>
                    <a:pt x="543" y="109"/>
                    <a:pt x="539" y="114"/>
                  </a:cubicBezTo>
                  <a:cubicBezTo>
                    <a:pt x="536" y="117"/>
                    <a:pt x="536" y="135"/>
                    <a:pt x="535" y="141"/>
                  </a:cubicBezTo>
                  <a:cubicBezTo>
                    <a:pt x="535" y="143"/>
                    <a:pt x="534" y="145"/>
                    <a:pt x="534" y="148"/>
                  </a:cubicBezTo>
                  <a:cubicBezTo>
                    <a:pt x="532" y="152"/>
                    <a:pt x="531" y="158"/>
                    <a:pt x="530" y="163"/>
                  </a:cubicBezTo>
                  <a:cubicBezTo>
                    <a:pt x="530" y="164"/>
                    <a:pt x="530" y="165"/>
                    <a:pt x="530" y="166"/>
                  </a:cubicBezTo>
                  <a:cubicBezTo>
                    <a:pt x="526" y="174"/>
                    <a:pt x="524" y="181"/>
                    <a:pt x="520" y="187"/>
                  </a:cubicBezTo>
                  <a:cubicBezTo>
                    <a:pt x="520" y="190"/>
                    <a:pt x="520" y="193"/>
                    <a:pt x="520" y="195"/>
                  </a:cubicBezTo>
                  <a:cubicBezTo>
                    <a:pt x="519" y="195"/>
                    <a:pt x="519" y="195"/>
                    <a:pt x="519" y="195"/>
                  </a:cubicBezTo>
                  <a:cubicBezTo>
                    <a:pt x="518" y="193"/>
                    <a:pt x="515" y="191"/>
                    <a:pt x="514" y="189"/>
                  </a:cubicBezTo>
                  <a:cubicBezTo>
                    <a:pt x="511" y="185"/>
                    <a:pt x="511" y="181"/>
                    <a:pt x="509" y="177"/>
                  </a:cubicBezTo>
                  <a:cubicBezTo>
                    <a:pt x="509" y="175"/>
                    <a:pt x="509" y="173"/>
                    <a:pt x="509" y="171"/>
                  </a:cubicBezTo>
                  <a:cubicBezTo>
                    <a:pt x="507" y="163"/>
                    <a:pt x="509" y="147"/>
                    <a:pt x="508" y="135"/>
                  </a:cubicBezTo>
                  <a:cubicBezTo>
                    <a:pt x="507" y="135"/>
                    <a:pt x="506" y="135"/>
                    <a:pt x="507" y="134"/>
                  </a:cubicBezTo>
                  <a:cubicBezTo>
                    <a:pt x="497" y="136"/>
                    <a:pt x="489" y="139"/>
                    <a:pt x="481" y="142"/>
                  </a:cubicBezTo>
                  <a:cubicBezTo>
                    <a:pt x="476" y="142"/>
                    <a:pt x="472" y="143"/>
                    <a:pt x="467" y="143"/>
                  </a:cubicBezTo>
                  <a:cubicBezTo>
                    <a:pt x="462" y="138"/>
                    <a:pt x="463" y="125"/>
                    <a:pt x="465" y="119"/>
                  </a:cubicBezTo>
                  <a:cubicBezTo>
                    <a:pt x="470" y="117"/>
                    <a:pt x="476" y="112"/>
                    <a:pt x="478" y="108"/>
                  </a:cubicBezTo>
                  <a:cubicBezTo>
                    <a:pt x="478" y="107"/>
                    <a:pt x="478" y="105"/>
                    <a:pt x="478" y="104"/>
                  </a:cubicBezTo>
                  <a:cubicBezTo>
                    <a:pt x="484" y="97"/>
                    <a:pt x="492" y="90"/>
                    <a:pt x="488" y="77"/>
                  </a:cubicBezTo>
                  <a:cubicBezTo>
                    <a:pt x="488" y="77"/>
                    <a:pt x="488" y="77"/>
                    <a:pt x="487" y="77"/>
                  </a:cubicBezTo>
                  <a:cubicBezTo>
                    <a:pt x="473" y="87"/>
                    <a:pt x="476" y="96"/>
                    <a:pt x="467" y="109"/>
                  </a:cubicBezTo>
                  <a:cubicBezTo>
                    <a:pt x="461" y="117"/>
                    <a:pt x="456" y="117"/>
                    <a:pt x="452" y="129"/>
                  </a:cubicBezTo>
                  <a:cubicBezTo>
                    <a:pt x="448" y="140"/>
                    <a:pt x="457" y="156"/>
                    <a:pt x="457" y="165"/>
                  </a:cubicBezTo>
                  <a:cubicBezTo>
                    <a:pt x="455" y="165"/>
                    <a:pt x="455" y="167"/>
                    <a:pt x="454" y="167"/>
                  </a:cubicBezTo>
                  <a:cubicBezTo>
                    <a:pt x="452" y="167"/>
                    <a:pt x="452" y="167"/>
                    <a:pt x="450" y="167"/>
                  </a:cubicBezTo>
                  <a:cubicBezTo>
                    <a:pt x="447" y="163"/>
                    <a:pt x="444" y="159"/>
                    <a:pt x="442" y="153"/>
                  </a:cubicBezTo>
                  <a:cubicBezTo>
                    <a:pt x="440" y="149"/>
                    <a:pt x="441" y="145"/>
                    <a:pt x="439" y="141"/>
                  </a:cubicBezTo>
                  <a:cubicBezTo>
                    <a:pt x="438" y="141"/>
                    <a:pt x="438" y="141"/>
                    <a:pt x="437" y="141"/>
                  </a:cubicBezTo>
                  <a:cubicBezTo>
                    <a:pt x="431" y="151"/>
                    <a:pt x="418" y="157"/>
                    <a:pt x="402" y="157"/>
                  </a:cubicBezTo>
                  <a:cubicBezTo>
                    <a:pt x="402" y="156"/>
                    <a:pt x="400" y="155"/>
                    <a:pt x="400" y="155"/>
                  </a:cubicBezTo>
                  <a:cubicBezTo>
                    <a:pt x="398" y="153"/>
                    <a:pt x="398" y="151"/>
                    <a:pt x="398" y="150"/>
                  </a:cubicBezTo>
                  <a:close/>
                  <a:moveTo>
                    <a:pt x="278" y="104"/>
                  </a:moveTo>
                  <a:cubicBezTo>
                    <a:pt x="279" y="106"/>
                    <a:pt x="280" y="109"/>
                    <a:pt x="281" y="111"/>
                  </a:cubicBezTo>
                  <a:cubicBezTo>
                    <a:pt x="282" y="111"/>
                    <a:pt x="282" y="111"/>
                    <a:pt x="282" y="111"/>
                  </a:cubicBezTo>
                  <a:cubicBezTo>
                    <a:pt x="283" y="108"/>
                    <a:pt x="286" y="101"/>
                    <a:pt x="283" y="99"/>
                  </a:cubicBezTo>
                  <a:cubicBezTo>
                    <a:pt x="283" y="99"/>
                    <a:pt x="282" y="99"/>
                    <a:pt x="282" y="98"/>
                  </a:cubicBezTo>
                  <a:cubicBezTo>
                    <a:pt x="281" y="98"/>
                    <a:pt x="280" y="98"/>
                    <a:pt x="279" y="99"/>
                  </a:cubicBezTo>
                  <a:cubicBezTo>
                    <a:pt x="279" y="102"/>
                    <a:pt x="278" y="101"/>
                    <a:pt x="278" y="104"/>
                  </a:cubicBezTo>
                  <a:close/>
                  <a:moveTo>
                    <a:pt x="257" y="97"/>
                  </a:moveTo>
                  <a:cubicBezTo>
                    <a:pt x="257" y="97"/>
                    <a:pt x="257" y="98"/>
                    <a:pt x="257" y="99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8" y="99"/>
                    <a:pt x="259" y="99"/>
                    <a:pt x="259" y="99"/>
                  </a:cubicBezTo>
                  <a:cubicBezTo>
                    <a:pt x="260" y="98"/>
                    <a:pt x="260" y="97"/>
                    <a:pt x="261" y="97"/>
                  </a:cubicBezTo>
                  <a:cubicBezTo>
                    <a:pt x="261" y="95"/>
                    <a:pt x="261" y="95"/>
                    <a:pt x="260" y="93"/>
                  </a:cubicBezTo>
                  <a:cubicBezTo>
                    <a:pt x="260" y="93"/>
                    <a:pt x="260" y="93"/>
                    <a:pt x="260" y="93"/>
                  </a:cubicBezTo>
                  <a:cubicBezTo>
                    <a:pt x="259" y="93"/>
                    <a:pt x="259" y="93"/>
                    <a:pt x="259" y="93"/>
                  </a:cubicBezTo>
                  <a:cubicBezTo>
                    <a:pt x="258" y="94"/>
                    <a:pt x="258" y="95"/>
                    <a:pt x="257" y="97"/>
                  </a:cubicBezTo>
                  <a:close/>
                  <a:moveTo>
                    <a:pt x="236" y="104"/>
                  </a:moveTo>
                  <a:cubicBezTo>
                    <a:pt x="236" y="105"/>
                    <a:pt x="237" y="105"/>
                    <a:pt x="238" y="105"/>
                  </a:cubicBezTo>
                  <a:cubicBezTo>
                    <a:pt x="241" y="104"/>
                    <a:pt x="242" y="102"/>
                    <a:pt x="245" y="100"/>
                  </a:cubicBezTo>
                  <a:cubicBezTo>
                    <a:pt x="245" y="99"/>
                    <a:pt x="245" y="98"/>
                    <a:pt x="245" y="97"/>
                  </a:cubicBezTo>
                  <a:cubicBezTo>
                    <a:pt x="244" y="97"/>
                    <a:pt x="244" y="97"/>
                    <a:pt x="244" y="97"/>
                  </a:cubicBezTo>
                  <a:cubicBezTo>
                    <a:pt x="244" y="97"/>
                    <a:pt x="243" y="97"/>
                    <a:pt x="242" y="97"/>
                  </a:cubicBezTo>
                  <a:cubicBezTo>
                    <a:pt x="240" y="99"/>
                    <a:pt x="238" y="101"/>
                    <a:pt x="236" y="104"/>
                  </a:cubicBezTo>
                  <a:close/>
                  <a:moveTo>
                    <a:pt x="216" y="151"/>
                  </a:moveTo>
                  <a:cubicBezTo>
                    <a:pt x="217" y="152"/>
                    <a:pt x="225" y="157"/>
                    <a:pt x="226" y="158"/>
                  </a:cubicBezTo>
                  <a:cubicBezTo>
                    <a:pt x="230" y="159"/>
                    <a:pt x="253" y="155"/>
                    <a:pt x="254" y="154"/>
                  </a:cubicBezTo>
                  <a:cubicBezTo>
                    <a:pt x="254" y="153"/>
                    <a:pt x="253" y="151"/>
                    <a:pt x="252" y="149"/>
                  </a:cubicBezTo>
                  <a:cubicBezTo>
                    <a:pt x="253" y="149"/>
                    <a:pt x="253" y="149"/>
                    <a:pt x="253" y="149"/>
                  </a:cubicBezTo>
                  <a:cubicBezTo>
                    <a:pt x="259" y="147"/>
                    <a:pt x="266" y="162"/>
                    <a:pt x="274" y="147"/>
                  </a:cubicBezTo>
                  <a:cubicBezTo>
                    <a:pt x="280" y="149"/>
                    <a:pt x="289" y="157"/>
                    <a:pt x="296" y="153"/>
                  </a:cubicBezTo>
                  <a:cubicBezTo>
                    <a:pt x="309" y="147"/>
                    <a:pt x="312" y="126"/>
                    <a:pt x="312" y="104"/>
                  </a:cubicBezTo>
                  <a:cubicBezTo>
                    <a:pt x="312" y="97"/>
                    <a:pt x="313" y="86"/>
                    <a:pt x="310" y="81"/>
                  </a:cubicBezTo>
                  <a:cubicBezTo>
                    <a:pt x="310" y="78"/>
                    <a:pt x="310" y="75"/>
                    <a:pt x="310" y="73"/>
                  </a:cubicBezTo>
                  <a:cubicBezTo>
                    <a:pt x="310" y="67"/>
                    <a:pt x="310" y="56"/>
                    <a:pt x="308" y="51"/>
                  </a:cubicBezTo>
                  <a:cubicBezTo>
                    <a:pt x="308" y="49"/>
                    <a:pt x="307" y="45"/>
                    <a:pt x="307" y="43"/>
                  </a:cubicBezTo>
                  <a:cubicBezTo>
                    <a:pt x="305" y="35"/>
                    <a:pt x="304" y="27"/>
                    <a:pt x="301" y="21"/>
                  </a:cubicBezTo>
                  <a:cubicBezTo>
                    <a:pt x="270" y="17"/>
                    <a:pt x="248" y="27"/>
                    <a:pt x="235" y="46"/>
                  </a:cubicBezTo>
                  <a:cubicBezTo>
                    <a:pt x="232" y="50"/>
                    <a:pt x="222" y="63"/>
                    <a:pt x="225" y="70"/>
                  </a:cubicBezTo>
                  <a:cubicBezTo>
                    <a:pt x="233" y="70"/>
                    <a:pt x="243" y="58"/>
                    <a:pt x="249" y="54"/>
                  </a:cubicBezTo>
                  <a:cubicBezTo>
                    <a:pt x="250" y="54"/>
                    <a:pt x="254" y="53"/>
                    <a:pt x="254" y="53"/>
                  </a:cubicBezTo>
                  <a:cubicBezTo>
                    <a:pt x="280" y="51"/>
                    <a:pt x="264" y="71"/>
                    <a:pt x="264" y="83"/>
                  </a:cubicBezTo>
                  <a:cubicBezTo>
                    <a:pt x="268" y="85"/>
                    <a:pt x="278" y="95"/>
                    <a:pt x="284" y="92"/>
                  </a:cubicBezTo>
                  <a:cubicBezTo>
                    <a:pt x="284" y="91"/>
                    <a:pt x="285" y="90"/>
                    <a:pt x="286" y="90"/>
                  </a:cubicBezTo>
                  <a:cubicBezTo>
                    <a:pt x="293" y="90"/>
                    <a:pt x="311" y="103"/>
                    <a:pt x="302" y="112"/>
                  </a:cubicBezTo>
                  <a:cubicBezTo>
                    <a:pt x="299" y="115"/>
                    <a:pt x="294" y="117"/>
                    <a:pt x="290" y="120"/>
                  </a:cubicBezTo>
                  <a:cubicBezTo>
                    <a:pt x="285" y="123"/>
                    <a:pt x="280" y="129"/>
                    <a:pt x="274" y="133"/>
                  </a:cubicBezTo>
                  <a:cubicBezTo>
                    <a:pt x="274" y="133"/>
                    <a:pt x="272" y="133"/>
                    <a:pt x="273" y="134"/>
                  </a:cubicBezTo>
                  <a:cubicBezTo>
                    <a:pt x="268" y="137"/>
                    <a:pt x="260" y="139"/>
                    <a:pt x="254" y="143"/>
                  </a:cubicBezTo>
                  <a:cubicBezTo>
                    <a:pt x="251" y="145"/>
                    <a:pt x="243" y="143"/>
                    <a:pt x="240" y="143"/>
                  </a:cubicBezTo>
                  <a:cubicBezTo>
                    <a:pt x="238" y="140"/>
                    <a:pt x="232" y="133"/>
                    <a:pt x="236" y="127"/>
                  </a:cubicBezTo>
                  <a:cubicBezTo>
                    <a:pt x="237" y="124"/>
                    <a:pt x="242" y="120"/>
                    <a:pt x="244" y="119"/>
                  </a:cubicBezTo>
                  <a:cubicBezTo>
                    <a:pt x="244" y="116"/>
                    <a:pt x="243" y="116"/>
                    <a:pt x="241" y="116"/>
                  </a:cubicBezTo>
                  <a:cubicBezTo>
                    <a:pt x="238" y="121"/>
                    <a:pt x="227" y="110"/>
                    <a:pt x="226" y="108"/>
                  </a:cubicBezTo>
                  <a:cubicBezTo>
                    <a:pt x="226" y="105"/>
                    <a:pt x="226" y="102"/>
                    <a:pt x="226" y="99"/>
                  </a:cubicBezTo>
                  <a:cubicBezTo>
                    <a:pt x="229" y="98"/>
                    <a:pt x="231" y="95"/>
                    <a:pt x="234" y="93"/>
                  </a:cubicBezTo>
                  <a:cubicBezTo>
                    <a:pt x="242" y="89"/>
                    <a:pt x="256" y="87"/>
                    <a:pt x="252" y="74"/>
                  </a:cubicBezTo>
                  <a:cubicBezTo>
                    <a:pt x="252" y="74"/>
                    <a:pt x="251" y="74"/>
                    <a:pt x="250" y="74"/>
                  </a:cubicBezTo>
                  <a:cubicBezTo>
                    <a:pt x="246" y="78"/>
                    <a:pt x="227" y="77"/>
                    <a:pt x="223" y="83"/>
                  </a:cubicBezTo>
                  <a:cubicBezTo>
                    <a:pt x="220" y="86"/>
                    <a:pt x="223" y="93"/>
                    <a:pt x="221" y="97"/>
                  </a:cubicBezTo>
                  <a:cubicBezTo>
                    <a:pt x="219" y="97"/>
                    <a:pt x="220" y="103"/>
                    <a:pt x="218" y="105"/>
                  </a:cubicBezTo>
                  <a:cubicBezTo>
                    <a:pt x="214" y="114"/>
                    <a:pt x="219" y="132"/>
                    <a:pt x="217" y="141"/>
                  </a:cubicBezTo>
                  <a:cubicBezTo>
                    <a:pt x="217" y="144"/>
                    <a:pt x="216" y="149"/>
                    <a:pt x="216" y="151"/>
                  </a:cubicBezTo>
                  <a:close/>
                  <a:moveTo>
                    <a:pt x="197" y="154"/>
                  </a:moveTo>
                  <a:cubicBezTo>
                    <a:pt x="197" y="141"/>
                    <a:pt x="202" y="127"/>
                    <a:pt x="205" y="115"/>
                  </a:cubicBezTo>
                  <a:cubicBezTo>
                    <a:pt x="205" y="113"/>
                    <a:pt x="205" y="110"/>
                    <a:pt x="205" y="107"/>
                  </a:cubicBezTo>
                  <a:cubicBezTo>
                    <a:pt x="205" y="93"/>
                    <a:pt x="199" y="79"/>
                    <a:pt x="201" y="66"/>
                  </a:cubicBezTo>
                  <a:cubicBezTo>
                    <a:pt x="205" y="39"/>
                    <a:pt x="229" y="25"/>
                    <a:pt x="252" y="17"/>
                  </a:cubicBezTo>
                  <a:cubicBezTo>
                    <a:pt x="261" y="15"/>
                    <a:pt x="289" y="6"/>
                    <a:pt x="300" y="13"/>
                  </a:cubicBezTo>
                  <a:cubicBezTo>
                    <a:pt x="302" y="13"/>
                    <a:pt x="306" y="13"/>
                    <a:pt x="308" y="15"/>
                  </a:cubicBezTo>
                  <a:cubicBezTo>
                    <a:pt x="330" y="29"/>
                    <a:pt x="324" y="79"/>
                    <a:pt x="325" y="113"/>
                  </a:cubicBezTo>
                  <a:cubicBezTo>
                    <a:pt x="325" y="129"/>
                    <a:pt x="328" y="154"/>
                    <a:pt x="320" y="163"/>
                  </a:cubicBezTo>
                  <a:cubicBezTo>
                    <a:pt x="318" y="166"/>
                    <a:pt x="294" y="183"/>
                    <a:pt x="287" y="179"/>
                  </a:cubicBezTo>
                  <a:cubicBezTo>
                    <a:pt x="280" y="175"/>
                    <a:pt x="274" y="165"/>
                    <a:pt x="264" y="164"/>
                  </a:cubicBezTo>
                  <a:cubicBezTo>
                    <a:pt x="261" y="163"/>
                    <a:pt x="257" y="167"/>
                    <a:pt x="254" y="168"/>
                  </a:cubicBezTo>
                  <a:cubicBezTo>
                    <a:pt x="252" y="169"/>
                    <a:pt x="230" y="173"/>
                    <a:pt x="226" y="171"/>
                  </a:cubicBezTo>
                  <a:cubicBezTo>
                    <a:pt x="221" y="170"/>
                    <a:pt x="220" y="167"/>
                    <a:pt x="216" y="164"/>
                  </a:cubicBezTo>
                  <a:cubicBezTo>
                    <a:pt x="216" y="164"/>
                    <a:pt x="216" y="164"/>
                    <a:pt x="216" y="164"/>
                  </a:cubicBezTo>
                  <a:cubicBezTo>
                    <a:pt x="213" y="166"/>
                    <a:pt x="211" y="170"/>
                    <a:pt x="206" y="170"/>
                  </a:cubicBezTo>
                  <a:cubicBezTo>
                    <a:pt x="204" y="168"/>
                    <a:pt x="202" y="166"/>
                    <a:pt x="201" y="164"/>
                  </a:cubicBezTo>
                  <a:cubicBezTo>
                    <a:pt x="199" y="161"/>
                    <a:pt x="199" y="158"/>
                    <a:pt x="197" y="154"/>
                  </a:cubicBezTo>
                  <a:close/>
                  <a:moveTo>
                    <a:pt x="83" y="79"/>
                  </a:moveTo>
                  <a:cubicBezTo>
                    <a:pt x="84" y="83"/>
                    <a:pt x="84" y="85"/>
                    <a:pt x="85" y="87"/>
                  </a:cubicBezTo>
                  <a:cubicBezTo>
                    <a:pt x="92" y="84"/>
                    <a:pt x="115" y="69"/>
                    <a:pt x="116" y="62"/>
                  </a:cubicBezTo>
                  <a:cubicBezTo>
                    <a:pt x="116" y="62"/>
                    <a:pt x="116" y="62"/>
                    <a:pt x="115" y="62"/>
                  </a:cubicBezTo>
                  <a:cubicBezTo>
                    <a:pt x="111" y="60"/>
                    <a:pt x="105" y="62"/>
                    <a:pt x="101" y="63"/>
                  </a:cubicBezTo>
                  <a:cubicBezTo>
                    <a:pt x="98" y="63"/>
                    <a:pt x="96" y="63"/>
                    <a:pt x="93" y="63"/>
                  </a:cubicBezTo>
                  <a:cubicBezTo>
                    <a:pt x="84" y="65"/>
                    <a:pt x="82" y="70"/>
                    <a:pt x="83" y="79"/>
                  </a:cubicBezTo>
                  <a:close/>
                  <a:moveTo>
                    <a:pt x="32" y="97"/>
                  </a:moveTo>
                  <a:cubicBezTo>
                    <a:pt x="36" y="101"/>
                    <a:pt x="36" y="104"/>
                    <a:pt x="36" y="112"/>
                  </a:cubicBezTo>
                  <a:cubicBezTo>
                    <a:pt x="38" y="113"/>
                    <a:pt x="38" y="113"/>
                    <a:pt x="38" y="114"/>
                  </a:cubicBezTo>
                  <a:cubicBezTo>
                    <a:pt x="41" y="114"/>
                    <a:pt x="44" y="114"/>
                    <a:pt x="46" y="113"/>
                  </a:cubicBezTo>
                  <a:cubicBezTo>
                    <a:pt x="47" y="111"/>
                    <a:pt x="50" y="108"/>
                    <a:pt x="50" y="106"/>
                  </a:cubicBezTo>
                  <a:cubicBezTo>
                    <a:pt x="52" y="100"/>
                    <a:pt x="53" y="86"/>
                    <a:pt x="49" y="83"/>
                  </a:cubicBezTo>
                  <a:cubicBezTo>
                    <a:pt x="49" y="83"/>
                    <a:pt x="49" y="82"/>
                    <a:pt x="48" y="82"/>
                  </a:cubicBezTo>
                  <a:cubicBezTo>
                    <a:pt x="42" y="82"/>
                    <a:pt x="34" y="89"/>
                    <a:pt x="32" y="94"/>
                  </a:cubicBezTo>
                  <a:cubicBezTo>
                    <a:pt x="32" y="95"/>
                    <a:pt x="32" y="96"/>
                    <a:pt x="32" y="97"/>
                  </a:cubicBezTo>
                  <a:close/>
                  <a:moveTo>
                    <a:pt x="3" y="66"/>
                  </a:moveTo>
                  <a:cubicBezTo>
                    <a:pt x="9" y="66"/>
                    <a:pt x="12" y="70"/>
                    <a:pt x="14" y="73"/>
                  </a:cubicBezTo>
                  <a:cubicBezTo>
                    <a:pt x="16" y="73"/>
                    <a:pt x="18" y="73"/>
                    <a:pt x="19" y="73"/>
                  </a:cubicBezTo>
                  <a:cubicBezTo>
                    <a:pt x="22" y="71"/>
                    <a:pt x="24" y="69"/>
                    <a:pt x="26" y="67"/>
                  </a:cubicBezTo>
                  <a:cubicBezTo>
                    <a:pt x="31" y="64"/>
                    <a:pt x="38" y="63"/>
                    <a:pt x="44" y="60"/>
                  </a:cubicBezTo>
                  <a:cubicBezTo>
                    <a:pt x="48" y="57"/>
                    <a:pt x="51" y="59"/>
                    <a:pt x="54" y="55"/>
                  </a:cubicBezTo>
                  <a:cubicBezTo>
                    <a:pt x="57" y="47"/>
                    <a:pt x="51" y="40"/>
                    <a:pt x="54" y="31"/>
                  </a:cubicBezTo>
                  <a:cubicBezTo>
                    <a:pt x="55" y="26"/>
                    <a:pt x="56" y="23"/>
                    <a:pt x="57" y="17"/>
                  </a:cubicBezTo>
                  <a:cubicBezTo>
                    <a:pt x="57" y="17"/>
                    <a:pt x="56" y="5"/>
                    <a:pt x="58" y="7"/>
                  </a:cubicBezTo>
                  <a:cubicBezTo>
                    <a:pt x="58" y="6"/>
                    <a:pt x="58" y="6"/>
                    <a:pt x="59" y="6"/>
                  </a:cubicBezTo>
                  <a:cubicBezTo>
                    <a:pt x="69" y="5"/>
                    <a:pt x="83" y="21"/>
                    <a:pt x="92" y="27"/>
                  </a:cubicBezTo>
                  <a:cubicBezTo>
                    <a:pt x="92" y="35"/>
                    <a:pt x="89" y="43"/>
                    <a:pt x="90" y="51"/>
                  </a:cubicBezTo>
                  <a:cubicBezTo>
                    <a:pt x="100" y="55"/>
                    <a:pt x="115" y="50"/>
                    <a:pt x="126" y="48"/>
                  </a:cubicBezTo>
                  <a:cubicBezTo>
                    <a:pt x="130" y="48"/>
                    <a:pt x="134" y="48"/>
                    <a:pt x="138" y="49"/>
                  </a:cubicBezTo>
                  <a:cubicBezTo>
                    <a:pt x="140" y="50"/>
                    <a:pt x="142" y="53"/>
                    <a:pt x="144" y="53"/>
                  </a:cubicBezTo>
                  <a:cubicBezTo>
                    <a:pt x="144" y="53"/>
                    <a:pt x="144" y="55"/>
                    <a:pt x="144" y="55"/>
                  </a:cubicBezTo>
                  <a:cubicBezTo>
                    <a:pt x="140" y="59"/>
                    <a:pt x="136" y="64"/>
                    <a:pt x="133" y="68"/>
                  </a:cubicBezTo>
                  <a:cubicBezTo>
                    <a:pt x="130" y="71"/>
                    <a:pt x="120" y="76"/>
                    <a:pt x="114" y="79"/>
                  </a:cubicBezTo>
                  <a:cubicBezTo>
                    <a:pt x="110" y="82"/>
                    <a:pt x="104" y="83"/>
                    <a:pt x="104" y="90"/>
                  </a:cubicBezTo>
                  <a:cubicBezTo>
                    <a:pt x="105" y="91"/>
                    <a:pt x="106" y="91"/>
                    <a:pt x="106" y="92"/>
                  </a:cubicBezTo>
                  <a:cubicBezTo>
                    <a:pt x="114" y="95"/>
                    <a:pt x="125" y="91"/>
                    <a:pt x="128" y="99"/>
                  </a:cubicBezTo>
                  <a:cubicBezTo>
                    <a:pt x="129" y="101"/>
                    <a:pt x="130" y="103"/>
                    <a:pt x="129" y="105"/>
                  </a:cubicBezTo>
                  <a:cubicBezTo>
                    <a:pt x="124" y="112"/>
                    <a:pt x="112" y="106"/>
                    <a:pt x="105" y="111"/>
                  </a:cubicBezTo>
                  <a:cubicBezTo>
                    <a:pt x="99" y="115"/>
                    <a:pt x="94" y="120"/>
                    <a:pt x="89" y="124"/>
                  </a:cubicBezTo>
                  <a:cubicBezTo>
                    <a:pt x="84" y="127"/>
                    <a:pt x="79" y="125"/>
                    <a:pt x="76" y="130"/>
                  </a:cubicBezTo>
                  <a:cubicBezTo>
                    <a:pt x="72" y="136"/>
                    <a:pt x="76" y="147"/>
                    <a:pt x="74" y="153"/>
                  </a:cubicBezTo>
                  <a:cubicBezTo>
                    <a:pt x="74" y="155"/>
                    <a:pt x="73" y="156"/>
                    <a:pt x="73" y="157"/>
                  </a:cubicBezTo>
                  <a:cubicBezTo>
                    <a:pt x="64" y="159"/>
                    <a:pt x="66" y="177"/>
                    <a:pt x="59" y="183"/>
                  </a:cubicBezTo>
                  <a:cubicBezTo>
                    <a:pt x="57" y="172"/>
                    <a:pt x="50" y="162"/>
                    <a:pt x="48" y="152"/>
                  </a:cubicBezTo>
                  <a:cubicBezTo>
                    <a:pt x="48" y="147"/>
                    <a:pt x="50" y="142"/>
                    <a:pt x="46" y="139"/>
                  </a:cubicBezTo>
                  <a:cubicBezTo>
                    <a:pt x="44" y="138"/>
                    <a:pt x="40" y="139"/>
                    <a:pt x="38" y="138"/>
                  </a:cubicBezTo>
                  <a:cubicBezTo>
                    <a:pt x="36" y="132"/>
                    <a:pt x="34" y="123"/>
                    <a:pt x="26" y="121"/>
                  </a:cubicBezTo>
                  <a:cubicBezTo>
                    <a:pt x="23" y="120"/>
                    <a:pt x="22" y="122"/>
                    <a:pt x="17" y="122"/>
                  </a:cubicBezTo>
                  <a:cubicBezTo>
                    <a:pt x="16" y="120"/>
                    <a:pt x="15" y="116"/>
                    <a:pt x="14" y="114"/>
                  </a:cubicBezTo>
                  <a:cubicBezTo>
                    <a:pt x="12" y="111"/>
                    <a:pt x="7" y="110"/>
                    <a:pt x="5" y="107"/>
                  </a:cubicBezTo>
                  <a:cubicBezTo>
                    <a:pt x="5" y="107"/>
                    <a:pt x="5" y="107"/>
                    <a:pt x="5" y="107"/>
                  </a:cubicBezTo>
                  <a:cubicBezTo>
                    <a:pt x="3" y="102"/>
                    <a:pt x="5" y="99"/>
                    <a:pt x="4" y="96"/>
                  </a:cubicBezTo>
                  <a:cubicBezTo>
                    <a:pt x="4" y="94"/>
                    <a:pt x="1" y="93"/>
                    <a:pt x="0" y="90"/>
                  </a:cubicBezTo>
                  <a:cubicBezTo>
                    <a:pt x="4" y="85"/>
                    <a:pt x="3" y="76"/>
                    <a:pt x="3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42" name="Freeform 37"/>
            <p:cNvSpPr>
              <a:spLocks noEditPoints="1"/>
            </p:cNvSpPr>
            <p:nvPr userDrawn="1"/>
          </p:nvSpPr>
          <p:spPr bwMode="auto">
            <a:xfrm>
              <a:off x="8798004" y="4643720"/>
              <a:ext cx="334964" cy="325436"/>
            </a:xfrm>
            <a:custGeom>
              <a:avLst/>
              <a:gdLst>
                <a:gd name="T0" fmla="*/ 218 w 225"/>
                <a:gd name="T1" fmla="*/ 76 h 216"/>
                <a:gd name="T2" fmla="*/ 170 w 225"/>
                <a:gd name="T3" fmla="*/ 32 h 216"/>
                <a:gd name="T4" fmla="*/ 113 w 225"/>
                <a:gd name="T5" fmla="*/ 0 h 216"/>
                <a:gd name="T6" fmla="*/ 56 w 225"/>
                <a:gd name="T7" fmla="*/ 32 h 216"/>
                <a:gd name="T8" fmla="*/ 8 w 225"/>
                <a:gd name="T9" fmla="*/ 76 h 216"/>
                <a:gd name="T10" fmla="*/ 21 w 225"/>
                <a:gd name="T11" fmla="*/ 140 h 216"/>
                <a:gd name="T12" fmla="*/ 48 w 225"/>
                <a:gd name="T13" fmla="*/ 200 h 216"/>
                <a:gd name="T14" fmla="*/ 112 w 225"/>
                <a:gd name="T15" fmla="*/ 207 h 216"/>
                <a:gd name="T16" fmla="*/ 177 w 225"/>
                <a:gd name="T17" fmla="*/ 200 h 216"/>
                <a:gd name="T18" fmla="*/ 204 w 225"/>
                <a:gd name="T19" fmla="*/ 140 h 216"/>
                <a:gd name="T20" fmla="*/ 218 w 225"/>
                <a:gd name="T21" fmla="*/ 76 h 216"/>
                <a:gd name="T22" fmla="*/ 113 w 225"/>
                <a:gd name="T23" fmla="*/ 201 h 216"/>
                <a:gd name="T24" fmla="*/ 22 w 225"/>
                <a:gd name="T25" fmla="*/ 110 h 216"/>
                <a:gd name="T26" fmla="*/ 113 w 225"/>
                <a:gd name="T27" fmla="*/ 20 h 216"/>
                <a:gd name="T28" fmla="*/ 204 w 225"/>
                <a:gd name="T29" fmla="*/ 111 h 216"/>
                <a:gd name="T30" fmla="*/ 113 w 225"/>
                <a:gd name="T31" fmla="*/ 201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5" h="216">
                  <a:moveTo>
                    <a:pt x="218" y="76"/>
                  </a:moveTo>
                  <a:cubicBezTo>
                    <a:pt x="210" y="53"/>
                    <a:pt x="191" y="37"/>
                    <a:pt x="170" y="32"/>
                  </a:cubicBezTo>
                  <a:cubicBezTo>
                    <a:pt x="158" y="13"/>
                    <a:pt x="137" y="0"/>
                    <a:pt x="113" y="0"/>
                  </a:cubicBezTo>
                  <a:cubicBezTo>
                    <a:pt x="89" y="0"/>
                    <a:pt x="68" y="13"/>
                    <a:pt x="56" y="32"/>
                  </a:cubicBezTo>
                  <a:cubicBezTo>
                    <a:pt x="34" y="37"/>
                    <a:pt x="15" y="53"/>
                    <a:pt x="8" y="76"/>
                  </a:cubicBezTo>
                  <a:cubicBezTo>
                    <a:pt x="0" y="99"/>
                    <a:pt x="6" y="123"/>
                    <a:pt x="21" y="140"/>
                  </a:cubicBezTo>
                  <a:cubicBezTo>
                    <a:pt x="18" y="163"/>
                    <a:pt x="28" y="185"/>
                    <a:pt x="48" y="200"/>
                  </a:cubicBezTo>
                  <a:cubicBezTo>
                    <a:pt x="67" y="214"/>
                    <a:pt x="92" y="216"/>
                    <a:pt x="112" y="207"/>
                  </a:cubicBezTo>
                  <a:cubicBezTo>
                    <a:pt x="133" y="216"/>
                    <a:pt x="158" y="214"/>
                    <a:pt x="177" y="200"/>
                  </a:cubicBezTo>
                  <a:cubicBezTo>
                    <a:pt x="197" y="186"/>
                    <a:pt x="206" y="163"/>
                    <a:pt x="204" y="140"/>
                  </a:cubicBezTo>
                  <a:cubicBezTo>
                    <a:pt x="220" y="123"/>
                    <a:pt x="225" y="99"/>
                    <a:pt x="218" y="76"/>
                  </a:cubicBezTo>
                  <a:close/>
                  <a:moveTo>
                    <a:pt x="113" y="201"/>
                  </a:moveTo>
                  <a:cubicBezTo>
                    <a:pt x="63" y="201"/>
                    <a:pt x="22" y="160"/>
                    <a:pt x="22" y="110"/>
                  </a:cubicBezTo>
                  <a:cubicBezTo>
                    <a:pt x="22" y="60"/>
                    <a:pt x="62" y="20"/>
                    <a:pt x="113" y="20"/>
                  </a:cubicBezTo>
                  <a:cubicBezTo>
                    <a:pt x="163" y="20"/>
                    <a:pt x="204" y="61"/>
                    <a:pt x="204" y="111"/>
                  </a:cubicBezTo>
                  <a:cubicBezTo>
                    <a:pt x="204" y="161"/>
                    <a:pt x="163" y="201"/>
                    <a:pt x="113" y="2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43" name="Freeform 38"/>
            <p:cNvSpPr>
              <a:spLocks noEditPoints="1"/>
            </p:cNvSpPr>
            <p:nvPr userDrawn="1"/>
          </p:nvSpPr>
          <p:spPr bwMode="auto">
            <a:xfrm>
              <a:off x="8872617" y="4775483"/>
              <a:ext cx="84138" cy="26988"/>
            </a:xfrm>
            <a:custGeom>
              <a:avLst/>
              <a:gdLst>
                <a:gd name="T0" fmla="*/ 4 w 56"/>
                <a:gd name="T1" fmla="*/ 17 h 18"/>
                <a:gd name="T2" fmla="*/ 0 w 56"/>
                <a:gd name="T3" fmla="*/ 7 h 18"/>
                <a:gd name="T4" fmla="*/ 3 w 56"/>
                <a:gd name="T5" fmla="*/ 2 h 18"/>
                <a:gd name="T6" fmla="*/ 8 w 56"/>
                <a:gd name="T7" fmla="*/ 0 h 18"/>
                <a:gd name="T8" fmla="*/ 15 w 56"/>
                <a:gd name="T9" fmla="*/ 13 h 18"/>
                <a:gd name="T10" fmla="*/ 19 w 56"/>
                <a:gd name="T11" fmla="*/ 14 h 18"/>
                <a:gd name="T12" fmla="*/ 22 w 56"/>
                <a:gd name="T13" fmla="*/ 14 h 18"/>
                <a:gd name="T14" fmla="*/ 20 w 56"/>
                <a:gd name="T15" fmla="*/ 12 h 18"/>
                <a:gd name="T16" fmla="*/ 14 w 56"/>
                <a:gd name="T17" fmla="*/ 6 h 18"/>
                <a:gd name="T18" fmla="*/ 20 w 56"/>
                <a:gd name="T19" fmla="*/ 0 h 18"/>
                <a:gd name="T20" fmla="*/ 26 w 56"/>
                <a:gd name="T21" fmla="*/ 8 h 18"/>
                <a:gd name="T22" fmla="*/ 19 w 56"/>
                <a:gd name="T23" fmla="*/ 18 h 18"/>
                <a:gd name="T24" fmla="*/ 15 w 56"/>
                <a:gd name="T25" fmla="*/ 13 h 18"/>
                <a:gd name="T26" fmla="*/ 22 w 56"/>
                <a:gd name="T27" fmla="*/ 3 h 18"/>
                <a:gd name="T28" fmla="*/ 18 w 56"/>
                <a:gd name="T29" fmla="*/ 3 h 18"/>
                <a:gd name="T30" fmla="*/ 18 w 56"/>
                <a:gd name="T31" fmla="*/ 8 h 18"/>
                <a:gd name="T32" fmla="*/ 22 w 56"/>
                <a:gd name="T33" fmla="*/ 8 h 18"/>
                <a:gd name="T34" fmla="*/ 30 w 56"/>
                <a:gd name="T35" fmla="*/ 13 h 18"/>
                <a:gd name="T36" fmla="*/ 34 w 56"/>
                <a:gd name="T37" fmla="*/ 14 h 18"/>
                <a:gd name="T38" fmla="*/ 38 w 56"/>
                <a:gd name="T39" fmla="*/ 14 h 18"/>
                <a:gd name="T40" fmla="*/ 38 w 56"/>
                <a:gd name="T41" fmla="*/ 9 h 18"/>
                <a:gd name="T42" fmla="*/ 33 w 56"/>
                <a:gd name="T43" fmla="*/ 10 h 18"/>
                <a:gd name="T44" fmla="*/ 32 w 56"/>
                <a:gd name="T45" fmla="*/ 0 h 18"/>
                <a:gd name="T46" fmla="*/ 41 w 56"/>
                <a:gd name="T47" fmla="*/ 3 h 18"/>
                <a:gd name="T48" fmla="*/ 34 w 56"/>
                <a:gd name="T49" fmla="*/ 6 h 18"/>
                <a:gd name="T50" fmla="*/ 41 w 56"/>
                <a:gd name="T51" fmla="*/ 8 h 18"/>
                <a:gd name="T52" fmla="*/ 41 w 56"/>
                <a:gd name="T53" fmla="*/ 16 h 18"/>
                <a:gd name="T54" fmla="*/ 32 w 56"/>
                <a:gd name="T55" fmla="*/ 17 h 18"/>
                <a:gd name="T56" fmla="*/ 48 w 56"/>
                <a:gd name="T57" fmla="*/ 8 h 18"/>
                <a:gd name="T58" fmla="*/ 45 w 56"/>
                <a:gd name="T59" fmla="*/ 4 h 18"/>
                <a:gd name="T60" fmla="*/ 50 w 56"/>
                <a:gd name="T61" fmla="*/ 0 h 18"/>
                <a:gd name="T62" fmla="*/ 56 w 56"/>
                <a:gd name="T63" fmla="*/ 4 h 18"/>
                <a:gd name="T64" fmla="*/ 53 w 56"/>
                <a:gd name="T65" fmla="*/ 8 h 18"/>
                <a:gd name="T66" fmla="*/ 56 w 56"/>
                <a:gd name="T67" fmla="*/ 12 h 18"/>
                <a:gd name="T68" fmla="*/ 50 w 56"/>
                <a:gd name="T69" fmla="*/ 18 h 18"/>
                <a:gd name="T70" fmla="*/ 44 w 56"/>
                <a:gd name="T71" fmla="*/ 13 h 18"/>
                <a:gd name="T72" fmla="*/ 48 w 56"/>
                <a:gd name="T73" fmla="*/ 8 h 18"/>
                <a:gd name="T74" fmla="*/ 49 w 56"/>
                <a:gd name="T75" fmla="*/ 6 h 18"/>
                <a:gd name="T76" fmla="*/ 52 w 56"/>
                <a:gd name="T77" fmla="*/ 6 h 18"/>
                <a:gd name="T78" fmla="*/ 52 w 56"/>
                <a:gd name="T79" fmla="*/ 3 h 18"/>
                <a:gd name="T80" fmla="*/ 49 w 56"/>
                <a:gd name="T81" fmla="*/ 3 h 18"/>
                <a:gd name="T82" fmla="*/ 48 w 56"/>
                <a:gd name="T83" fmla="*/ 12 h 18"/>
                <a:gd name="T84" fmla="*/ 51 w 56"/>
                <a:gd name="T85" fmla="*/ 15 h 18"/>
                <a:gd name="T86" fmla="*/ 54 w 56"/>
                <a:gd name="T87" fmla="*/ 12 h 18"/>
                <a:gd name="T88" fmla="*/ 51 w 56"/>
                <a:gd name="T89" fmla="*/ 9 h 18"/>
                <a:gd name="T90" fmla="*/ 48 w 56"/>
                <a:gd name="T9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56" h="18">
                  <a:moveTo>
                    <a:pt x="8" y="17"/>
                  </a:moveTo>
                  <a:cubicBezTo>
                    <a:pt x="4" y="17"/>
                    <a:pt x="4" y="17"/>
                    <a:pt x="4" y="17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6"/>
                    <a:pt x="2" y="6"/>
                    <a:pt x="0" y="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2" y="3"/>
                    <a:pt x="3" y="2"/>
                  </a:cubicBezTo>
                  <a:cubicBezTo>
                    <a:pt x="4" y="2"/>
                    <a:pt x="4" y="1"/>
                    <a:pt x="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17"/>
                    <a:pt x="8" y="17"/>
                    <a:pt x="8" y="17"/>
                  </a:cubicBezTo>
                  <a:close/>
                  <a:moveTo>
                    <a:pt x="15" y="13"/>
                  </a:moveTo>
                  <a:cubicBezTo>
                    <a:pt x="18" y="13"/>
                    <a:pt x="18" y="13"/>
                    <a:pt x="18" y="13"/>
                  </a:cubicBezTo>
                  <a:cubicBezTo>
                    <a:pt x="18" y="14"/>
                    <a:pt x="18" y="14"/>
                    <a:pt x="19" y="14"/>
                  </a:cubicBezTo>
                  <a:cubicBezTo>
                    <a:pt x="19" y="15"/>
                    <a:pt x="20" y="15"/>
                    <a:pt x="20" y="15"/>
                  </a:cubicBezTo>
                  <a:cubicBezTo>
                    <a:pt x="21" y="15"/>
                    <a:pt x="21" y="14"/>
                    <a:pt x="22" y="14"/>
                  </a:cubicBezTo>
                  <a:cubicBezTo>
                    <a:pt x="22" y="13"/>
                    <a:pt x="23" y="12"/>
                    <a:pt x="23" y="10"/>
                  </a:cubicBezTo>
                  <a:cubicBezTo>
                    <a:pt x="22" y="11"/>
                    <a:pt x="21" y="12"/>
                    <a:pt x="20" y="12"/>
                  </a:cubicBezTo>
                  <a:cubicBezTo>
                    <a:pt x="18" y="12"/>
                    <a:pt x="17" y="11"/>
                    <a:pt x="16" y="10"/>
                  </a:cubicBezTo>
                  <a:cubicBezTo>
                    <a:pt x="15" y="9"/>
                    <a:pt x="14" y="8"/>
                    <a:pt x="14" y="6"/>
                  </a:cubicBezTo>
                  <a:cubicBezTo>
                    <a:pt x="14" y="4"/>
                    <a:pt x="15" y="2"/>
                    <a:pt x="16" y="1"/>
                  </a:cubicBezTo>
                  <a:cubicBezTo>
                    <a:pt x="17" y="0"/>
                    <a:pt x="18" y="0"/>
                    <a:pt x="20" y="0"/>
                  </a:cubicBezTo>
                  <a:cubicBezTo>
                    <a:pt x="22" y="0"/>
                    <a:pt x="23" y="0"/>
                    <a:pt x="24" y="2"/>
                  </a:cubicBezTo>
                  <a:cubicBezTo>
                    <a:pt x="26" y="3"/>
                    <a:pt x="26" y="5"/>
                    <a:pt x="26" y="8"/>
                  </a:cubicBezTo>
                  <a:cubicBezTo>
                    <a:pt x="26" y="12"/>
                    <a:pt x="25" y="14"/>
                    <a:pt x="24" y="16"/>
                  </a:cubicBezTo>
                  <a:cubicBezTo>
                    <a:pt x="23" y="17"/>
                    <a:pt x="21" y="18"/>
                    <a:pt x="19" y="18"/>
                  </a:cubicBezTo>
                  <a:cubicBezTo>
                    <a:pt x="18" y="18"/>
                    <a:pt x="17" y="17"/>
                    <a:pt x="16" y="16"/>
                  </a:cubicBezTo>
                  <a:cubicBezTo>
                    <a:pt x="16" y="16"/>
                    <a:pt x="15" y="15"/>
                    <a:pt x="15" y="13"/>
                  </a:cubicBezTo>
                  <a:close/>
                  <a:moveTo>
                    <a:pt x="22" y="6"/>
                  </a:moveTo>
                  <a:cubicBezTo>
                    <a:pt x="22" y="4"/>
                    <a:pt x="22" y="4"/>
                    <a:pt x="22" y="3"/>
                  </a:cubicBezTo>
                  <a:cubicBezTo>
                    <a:pt x="21" y="2"/>
                    <a:pt x="21" y="2"/>
                    <a:pt x="20" y="2"/>
                  </a:cubicBezTo>
                  <a:cubicBezTo>
                    <a:pt x="19" y="2"/>
                    <a:pt x="19" y="3"/>
                    <a:pt x="18" y="3"/>
                  </a:cubicBezTo>
                  <a:cubicBezTo>
                    <a:pt x="18" y="4"/>
                    <a:pt x="18" y="4"/>
                    <a:pt x="18" y="6"/>
                  </a:cubicBezTo>
                  <a:cubicBezTo>
                    <a:pt x="18" y="7"/>
                    <a:pt x="18" y="8"/>
                    <a:pt x="18" y="8"/>
                  </a:cubicBezTo>
                  <a:cubicBezTo>
                    <a:pt x="19" y="8"/>
                    <a:pt x="20" y="9"/>
                    <a:pt x="20" y="9"/>
                  </a:cubicBezTo>
                  <a:cubicBezTo>
                    <a:pt x="21" y="9"/>
                    <a:pt x="21" y="8"/>
                    <a:pt x="22" y="8"/>
                  </a:cubicBezTo>
                  <a:cubicBezTo>
                    <a:pt x="22" y="8"/>
                    <a:pt x="22" y="7"/>
                    <a:pt x="22" y="6"/>
                  </a:cubicBezTo>
                  <a:close/>
                  <a:moveTo>
                    <a:pt x="30" y="13"/>
                  </a:moveTo>
                  <a:cubicBezTo>
                    <a:pt x="34" y="12"/>
                    <a:pt x="34" y="12"/>
                    <a:pt x="34" y="12"/>
                  </a:cubicBezTo>
                  <a:cubicBezTo>
                    <a:pt x="34" y="13"/>
                    <a:pt x="34" y="14"/>
                    <a:pt x="34" y="14"/>
                  </a:cubicBezTo>
                  <a:cubicBezTo>
                    <a:pt x="35" y="15"/>
                    <a:pt x="36" y="15"/>
                    <a:pt x="36" y="15"/>
                  </a:cubicBezTo>
                  <a:cubicBezTo>
                    <a:pt x="37" y="15"/>
                    <a:pt x="37" y="15"/>
                    <a:pt x="38" y="14"/>
                  </a:cubicBezTo>
                  <a:cubicBezTo>
                    <a:pt x="38" y="14"/>
                    <a:pt x="39" y="13"/>
                    <a:pt x="39" y="12"/>
                  </a:cubicBezTo>
                  <a:cubicBezTo>
                    <a:pt x="39" y="10"/>
                    <a:pt x="38" y="10"/>
                    <a:pt x="38" y="9"/>
                  </a:cubicBezTo>
                  <a:cubicBezTo>
                    <a:pt x="38" y="9"/>
                    <a:pt x="37" y="8"/>
                    <a:pt x="36" y="8"/>
                  </a:cubicBezTo>
                  <a:cubicBezTo>
                    <a:pt x="35" y="8"/>
                    <a:pt x="34" y="9"/>
                    <a:pt x="33" y="10"/>
                  </a:cubicBezTo>
                  <a:cubicBezTo>
                    <a:pt x="30" y="9"/>
                    <a:pt x="30" y="9"/>
                    <a:pt x="30" y="9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3"/>
                    <a:pt x="41" y="3"/>
                    <a:pt x="41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6"/>
                    <a:pt x="34" y="6"/>
                    <a:pt x="34" y="6"/>
                  </a:cubicBezTo>
                  <a:cubicBezTo>
                    <a:pt x="35" y="6"/>
                    <a:pt x="36" y="6"/>
                    <a:pt x="37" y="6"/>
                  </a:cubicBezTo>
                  <a:cubicBezTo>
                    <a:pt x="38" y="6"/>
                    <a:pt x="40" y="6"/>
                    <a:pt x="41" y="8"/>
                  </a:cubicBezTo>
                  <a:cubicBezTo>
                    <a:pt x="42" y="9"/>
                    <a:pt x="42" y="10"/>
                    <a:pt x="42" y="12"/>
                  </a:cubicBezTo>
                  <a:cubicBezTo>
                    <a:pt x="42" y="14"/>
                    <a:pt x="42" y="15"/>
                    <a:pt x="41" y="16"/>
                  </a:cubicBezTo>
                  <a:cubicBezTo>
                    <a:pt x="40" y="18"/>
                    <a:pt x="38" y="18"/>
                    <a:pt x="36" y="18"/>
                  </a:cubicBezTo>
                  <a:cubicBezTo>
                    <a:pt x="35" y="18"/>
                    <a:pt x="33" y="18"/>
                    <a:pt x="32" y="17"/>
                  </a:cubicBezTo>
                  <a:cubicBezTo>
                    <a:pt x="31" y="16"/>
                    <a:pt x="30" y="14"/>
                    <a:pt x="30" y="13"/>
                  </a:cubicBezTo>
                  <a:close/>
                  <a:moveTo>
                    <a:pt x="48" y="8"/>
                  </a:moveTo>
                  <a:cubicBezTo>
                    <a:pt x="47" y="7"/>
                    <a:pt x="46" y="7"/>
                    <a:pt x="46" y="6"/>
                  </a:cubicBezTo>
                  <a:cubicBezTo>
                    <a:pt x="46" y="5"/>
                    <a:pt x="45" y="5"/>
                    <a:pt x="45" y="4"/>
                  </a:cubicBezTo>
                  <a:cubicBezTo>
                    <a:pt x="45" y="3"/>
                    <a:pt x="46" y="2"/>
                    <a:pt x="46" y="1"/>
                  </a:cubicBezTo>
                  <a:cubicBezTo>
                    <a:pt x="47" y="0"/>
                    <a:pt x="49" y="0"/>
                    <a:pt x="50" y="0"/>
                  </a:cubicBezTo>
                  <a:cubicBezTo>
                    <a:pt x="52" y="0"/>
                    <a:pt x="54" y="0"/>
                    <a:pt x="54" y="1"/>
                  </a:cubicBezTo>
                  <a:cubicBezTo>
                    <a:pt x="55" y="2"/>
                    <a:pt x="56" y="3"/>
                    <a:pt x="56" y="4"/>
                  </a:cubicBezTo>
                  <a:cubicBezTo>
                    <a:pt x="56" y="5"/>
                    <a:pt x="56" y="6"/>
                    <a:pt x="55" y="6"/>
                  </a:cubicBezTo>
                  <a:cubicBezTo>
                    <a:pt x="55" y="7"/>
                    <a:pt x="54" y="8"/>
                    <a:pt x="53" y="8"/>
                  </a:cubicBezTo>
                  <a:cubicBezTo>
                    <a:pt x="54" y="8"/>
                    <a:pt x="55" y="9"/>
                    <a:pt x="56" y="10"/>
                  </a:cubicBezTo>
                  <a:cubicBezTo>
                    <a:pt x="56" y="10"/>
                    <a:pt x="56" y="11"/>
                    <a:pt x="56" y="12"/>
                  </a:cubicBezTo>
                  <a:cubicBezTo>
                    <a:pt x="56" y="14"/>
                    <a:pt x="56" y="15"/>
                    <a:pt x="55" y="16"/>
                  </a:cubicBezTo>
                  <a:cubicBezTo>
                    <a:pt x="54" y="18"/>
                    <a:pt x="52" y="18"/>
                    <a:pt x="50" y="18"/>
                  </a:cubicBezTo>
                  <a:cubicBezTo>
                    <a:pt x="49" y="18"/>
                    <a:pt x="48" y="18"/>
                    <a:pt x="46" y="17"/>
                  </a:cubicBezTo>
                  <a:cubicBezTo>
                    <a:pt x="45" y="16"/>
                    <a:pt x="44" y="14"/>
                    <a:pt x="44" y="13"/>
                  </a:cubicBezTo>
                  <a:cubicBezTo>
                    <a:pt x="44" y="12"/>
                    <a:pt x="45" y="11"/>
                    <a:pt x="45" y="10"/>
                  </a:cubicBezTo>
                  <a:cubicBezTo>
                    <a:pt x="46" y="9"/>
                    <a:pt x="47" y="8"/>
                    <a:pt x="48" y="8"/>
                  </a:cubicBezTo>
                  <a:close/>
                  <a:moveTo>
                    <a:pt x="49" y="4"/>
                  </a:moveTo>
                  <a:cubicBezTo>
                    <a:pt x="49" y="5"/>
                    <a:pt x="49" y="6"/>
                    <a:pt x="49" y="6"/>
                  </a:cubicBezTo>
                  <a:cubicBezTo>
                    <a:pt x="50" y="6"/>
                    <a:pt x="50" y="6"/>
                    <a:pt x="51" y="6"/>
                  </a:cubicBezTo>
                  <a:cubicBezTo>
                    <a:pt x="52" y="6"/>
                    <a:pt x="52" y="6"/>
                    <a:pt x="52" y="6"/>
                  </a:cubicBezTo>
                  <a:cubicBezTo>
                    <a:pt x="53" y="6"/>
                    <a:pt x="53" y="5"/>
                    <a:pt x="53" y="4"/>
                  </a:cubicBezTo>
                  <a:cubicBezTo>
                    <a:pt x="53" y="4"/>
                    <a:pt x="53" y="3"/>
                    <a:pt x="52" y="3"/>
                  </a:cubicBezTo>
                  <a:cubicBezTo>
                    <a:pt x="52" y="2"/>
                    <a:pt x="52" y="2"/>
                    <a:pt x="51" y="2"/>
                  </a:cubicBezTo>
                  <a:cubicBezTo>
                    <a:pt x="50" y="2"/>
                    <a:pt x="50" y="2"/>
                    <a:pt x="49" y="3"/>
                  </a:cubicBezTo>
                  <a:cubicBezTo>
                    <a:pt x="49" y="3"/>
                    <a:pt x="49" y="4"/>
                    <a:pt x="49" y="4"/>
                  </a:cubicBezTo>
                  <a:close/>
                  <a:moveTo>
                    <a:pt x="48" y="12"/>
                  </a:moveTo>
                  <a:cubicBezTo>
                    <a:pt x="48" y="13"/>
                    <a:pt x="49" y="14"/>
                    <a:pt x="49" y="14"/>
                  </a:cubicBezTo>
                  <a:cubicBezTo>
                    <a:pt x="50" y="15"/>
                    <a:pt x="50" y="15"/>
                    <a:pt x="51" y="15"/>
                  </a:cubicBezTo>
                  <a:cubicBezTo>
                    <a:pt x="52" y="15"/>
                    <a:pt x="52" y="15"/>
                    <a:pt x="53" y="14"/>
                  </a:cubicBezTo>
                  <a:cubicBezTo>
                    <a:pt x="53" y="14"/>
                    <a:pt x="54" y="13"/>
                    <a:pt x="54" y="12"/>
                  </a:cubicBezTo>
                  <a:cubicBezTo>
                    <a:pt x="54" y="11"/>
                    <a:pt x="53" y="10"/>
                    <a:pt x="53" y="10"/>
                  </a:cubicBezTo>
                  <a:cubicBezTo>
                    <a:pt x="52" y="10"/>
                    <a:pt x="52" y="9"/>
                    <a:pt x="51" y="9"/>
                  </a:cubicBezTo>
                  <a:cubicBezTo>
                    <a:pt x="50" y="9"/>
                    <a:pt x="50" y="10"/>
                    <a:pt x="49" y="10"/>
                  </a:cubicBezTo>
                  <a:cubicBezTo>
                    <a:pt x="49" y="11"/>
                    <a:pt x="48" y="11"/>
                    <a:pt x="4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44" name="Freeform 39"/>
            <p:cNvSpPr>
              <a:spLocks noEditPoints="1"/>
            </p:cNvSpPr>
            <p:nvPr userDrawn="1"/>
          </p:nvSpPr>
          <p:spPr bwMode="auto">
            <a:xfrm>
              <a:off x="8729742" y="4570696"/>
              <a:ext cx="474664" cy="477836"/>
            </a:xfrm>
            <a:custGeom>
              <a:avLst/>
              <a:gdLst>
                <a:gd name="T0" fmla="*/ 159 w 318"/>
                <a:gd name="T1" fmla="*/ 0 h 318"/>
                <a:gd name="T2" fmla="*/ 0 w 318"/>
                <a:gd name="T3" fmla="*/ 159 h 318"/>
                <a:gd name="T4" fmla="*/ 159 w 318"/>
                <a:gd name="T5" fmla="*/ 318 h 318"/>
                <a:gd name="T6" fmla="*/ 318 w 318"/>
                <a:gd name="T7" fmla="*/ 159 h 318"/>
                <a:gd name="T8" fmla="*/ 159 w 318"/>
                <a:gd name="T9" fmla="*/ 0 h 318"/>
                <a:gd name="T10" fmla="*/ 159 w 318"/>
                <a:gd name="T11" fmla="*/ 312 h 318"/>
                <a:gd name="T12" fmla="*/ 6 w 318"/>
                <a:gd name="T13" fmla="*/ 159 h 318"/>
                <a:gd name="T14" fmla="*/ 159 w 318"/>
                <a:gd name="T15" fmla="*/ 6 h 318"/>
                <a:gd name="T16" fmla="*/ 312 w 318"/>
                <a:gd name="T17" fmla="*/ 160 h 318"/>
                <a:gd name="T18" fmla="*/ 159 w 318"/>
                <a:gd name="T19" fmla="*/ 312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8" h="318">
                  <a:moveTo>
                    <a:pt x="159" y="0"/>
                  </a:moveTo>
                  <a:cubicBezTo>
                    <a:pt x="71" y="0"/>
                    <a:pt x="0" y="72"/>
                    <a:pt x="0" y="159"/>
                  </a:cubicBezTo>
                  <a:cubicBezTo>
                    <a:pt x="0" y="247"/>
                    <a:pt x="71" y="318"/>
                    <a:pt x="159" y="318"/>
                  </a:cubicBezTo>
                  <a:cubicBezTo>
                    <a:pt x="246" y="318"/>
                    <a:pt x="318" y="247"/>
                    <a:pt x="318" y="159"/>
                  </a:cubicBezTo>
                  <a:cubicBezTo>
                    <a:pt x="317" y="72"/>
                    <a:pt x="246" y="0"/>
                    <a:pt x="159" y="0"/>
                  </a:cubicBezTo>
                  <a:close/>
                  <a:moveTo>
                    <a:pt x="159" y="312"/>
                  </a:moveTo>
                  <a:cubicBezTo>
                    <a:pt x="74" y="312"/>
                    <a:pt x="6" y="244"/>
                    <a:pt x="6" y="159"/>
                  </a:cubicBezTo>
                  <a:cubicBezTo>
                    <a:pt x="6" y="75"/>
                    <a:pt x="74" y="6"/>
                    <a:pt x="159" y="6"/>
                  </a:cubicBezTo>
                  <a:cubicBezTo>
                    <a:pt x="243" y="6"/>
                    <a:pt x="312" y="75"/>
                    <a:pt x="312" y="160"/>
                  </a:cubicBezTo>
                  <a:cubicBezTo>
                    <a:pt x="312" y="244"/>
                    <a:pt x="243" y="312"/>
                    <a:pt x="159" y="3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45" name="Freeform 40"/>
            <p:cNvSpPr>
              <a:spLocks noEditPoints="1"/>
            </p:cNvSpPr>
            <p:nvPr userDrawn="1"/>
          </p:nvSpPr>
          <p:spPr bwMode="auto">
            <a:xfrm>
              <a:off x="8763079" y="4810405"/>
              <a:ext cx="407989" cy="204787"/>
            </a:xfrm>
            <a:custGeom>
              <a:avLst/>
              <a:gdLst>
                <a:gd name="T0" fmla="*/ 258 w 274"/>
                <a:gd name="T1" fmla="*/ 63 h 137"/>
                <a:gd name="T2" fmla="*/ 1 w 274"/>
                <a:gd name="T3" fmla="*/ 12 h 137"/>
                <a:gd name="T4" fmla="*/ 14 w 274"/>
                <a:gd name="T5" fmla="*/ 9 h 137"/>
                <a:gd name="T6" fmla="*/ 1 w 274"/>
                <a:gd name="T7" fmla="*/ 17 h 137"/>
                <a:gd name="T8" fmla="*/ 16 w 274"/>
                <a:gd name="T9" fmla="*/ 29 h 137"/>
                <a:gd name="T10" fmla="*/ 11 w 274"/>
                <a:gd name="T11" fmla="*/ 27 h 137"/>
                <a:gd name="T12" fmla="*/ 14 w 274"/>
                <a:gd name="T13" fmla="*/ 36 h 137"/>
                <a:gd name="T14" fmla="*/ 18 w 274"/>
                <a:gd name="T15" fmla="*/ 47 h 137"/>
                <a:gd name="T16" fmla="*/ 21 w 274"/>
                <a:gd name="T17" fmla="*/ 57 h 137"/>
                <a:gd name="T18" fmla="*/ 21 w 274"/>
                <a:gd name="T19" fmla="*/ 55 h 137"/>
                <a:gd name="T20" fmla="*/ 19 w 274"/>
                <a:gd name="T21" fmla="*/ 66 h 137"/>
                <a:gd name="T22" fmla="*/ 22 w 274"/>
                <a:gd name="T23" fmla="*/ 62 h 137"/>
                <a:gd name="T24" fmla="*/ 22 w 274"/>
                <a:gd name="T25" fmla="*/ 71 h 137"/>
                <a:gd name="T26" fmla="*/ 30 w 274"/>
                <a:gd name="T27" fmla="*/ 71 h 137"/>
                <a:gd name="T28" fmla="*/ 30 w 274"/>
                <a:gd name="T29" fmla="*/ 86 h 137"/>
                <a:gd name="T30" fmla="*/ 36 w 274"/>
                <a:gd name="T31" fmla="*/ 79 h 137"/>
                <a:gd name="T32" fmla="*/ 47 w 274"/>
                <a:gd name="T33" fmla="*/ 90 h 137"/>
                <a:gd name="T34" fmla="*/ 58 w 274"/>
                <a:gd name="T35" fmla="*/ 96 h 137"/>
                <a:gd name="T36" fmla="*/ 51 w 274"/>
                <a:gd name="T37" fmla="*/ 95 h 137"/>
                <a:gd name="T38" fmla="*/ 58 w 274"/>
                <a:gd name="T39" fmla="*/ 105 h 137"/>
                <a:gd name="T40" fmla="*/ 67 w 274"/>
                <a:gd name="T41" fmla="*/ 106 h 137"/>
                <a:gd name="T42" fmla="*/ 76 w 274"/>
                <a:gd name="T43" fmla="*/ 112 h 137"/>
                <a:gd name="T44" fmla="*/ 82 w 274"/>
                <a:gd name="T45" fmla="*/ 111 h 137"/>
                <a:gd name="T46" fmla="*/ 78 w 274"/>
                <a:gd name="T47" fmla="*/ 113 h 137"/>
                <a:gd name="T48" fmla="*/ 83 w 274"/>
                <a:gd name="T49" fmla="*/ 123 h 137"/>
                <a:gd name="T50" fmla="*/ 97 w 274"/>
                <a:gd name="T51" fmla="*/ 121 h 137"/>
                <a:gd name="T52" fmla="*/ 100 w 274"/>
                <a:gd name="T53" fmla="*/ 125 h 137"/>
                <a:gd name="T54" fmla="*/ 108 w 274"/>
                <a:gd name="T55" fmla="*/ 126 h 137"/>
                <a:gd name="T56" fmla="*/ 113 w 274"/>
                <a:gd name="T57" fmla="*/ 126 h 137"/>
                <a:gd name="T58" fmla="*/ 132 w 274"/>
                <a:gd name="T59" fmla="*/ 136 h 137"/>
                <a:gd name="T60" fmla="*/ 126 w 274"/>
                <a:gd name="T61" fmla="*/ 130 h 137"/>
                <a:gd name="T62" fmla="*/ 128 w 274"/>
                <a:gd name="T63" fmla="*/ 135 h 137"/>
                <a:gd name="T64" fmla="*/ 135 w 274"/>
                <a:gd name="T65" fmla="*/ 135 h 137"/>
                <a:gd name="T66" fmla="*/ 149 w 274"/>
                <a:gd name="T67" fmla="*/ 136 h 137"/>
                <a:gd name="T68" fmla="*/ 152 w 274"/>
                <a:gd name="T69" fmla="*/ 133 h 137"/>
                <a:gd name="T70" fmla="*/ 167 w 274"/>
                <a:gd name="T71" fmla="*/ 131 h 137"/>
                <a:gd name="T72" fmla="*/ 180 w 274"/>
                <a:gd name="T73" fmla="*/ 128 h 137"/>
                <a:gd name="T74" fmla="*/ 175 w 274"/>
                <a:gd name="T75" fmla="*/ 122 h 137"/>
                <a:gd name="T76" fmla="*/ 187 w 274"/>
                <a:gd name="T77" fmla="*/ 119 h 137"/>
                <a:gd name="T78" fmla="*/ 192 w 274"/>
                <a:gd name="T79" fmla="*/ 117 h 137"/>
                <a:gd name="T80" fmla="*/ 199 w 274"/>
                <a:gd name="T81" fmla="*/ 119 h 137"/>
                <a:gd name="T82" fmla="*/ 203 w 274"/>
                <a:gd name="T83" fmla="*/ 119 h 137"/>
                <a:gd name="T84" fmla="*/ 217 w 274"/>
                <a:gd name="T85" fmla="*/ 111 h 137"/>
                <a:gd name="T86" fmla="*/ 217 w 274"/>
                <a:gd name="T87" fmla="*/ 106 h 137"/>
                <a:gd name="T88" fmla="*/ 232 w 274"/>
                <a:gd name="T89" fmla="*/ 96 h 137"/>
                <a:gd name="T90" fmla="*/ 231 w 274"/>
                <a:gd name="T91" fmla="*/ 97 h 137"/>
                <a:gd name="T92" fmla="*/ 238 w 274"/>
                <a:gd name="T93" fmla="*/ 95 h 137"/>
                <a:gd name="T94" fmla="*/ 234 w 274"/>
                <a:gd name="T95" fmla="*/ 85 h 137"/>
                <a:gd name="T96" fmla="*/ 242 w 274"/>
                <a:gd name="T97" fmla="*/ 73 h 137"/>
                <a:gd name="T98" fmla="*/ 238 w 274"/>
                <a:gd name="T99" fmla="*/ 77 h 137"/>
                <a:gd name="T100" fmla="*/ 252 w 274"/>
                <a:gd name="T101" fmla="*/ 71 h 137"/>
                <a:gd name="T102" fmla="*/ 266 w 274"/>
                <a:gd name="T103" fmla="*/ 40 h 137"/>
                <a:gd name="T104" fmla="*/ 258 w 274"/>
                <a:gd name="T105" fmla="*/ 48 h 137"/>
                <a:gd name="T106" fmla="*/ 268 w 274"/>
                <a:gd name="T107" fmla="*/ 35 h 137"/>
                <a:gd name="T108" fmla="*/ 259 w 274"/>
                <a:gd name="T109" fmla="*/ 22 h 137"/>
                <a:gd name="T110" fmla="*/ 262 w 274"/>
                <a:gd name="T111" fmla="*/ 27 h 137"/>
                <a:gd name="T112" fmla="*/ 273 w 274"/>
                <a:gd name="T113" fmla="*/ 17 h 137"/>
                <a:gd name="T114" fmla="*/ 273 w 274"/>
                <a:gd name="T115" fmla="*/ 12 h 137"/>
                <a:gd name="T116" fmla="*/ 266 w 274"/>
                <a:gd name="T117" fmla="*/ 7 h 137"/>
                <a:gd name="T118" fmla="*/ 269 w 274"/>
                <a:gd name="T119" fmla="*/ 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4" h="137">
                  <a:moveTo>
                    <a:pt x="250" y="51"/>
                  </a:moveTo>
                  <a:cubicBezTo>
                    <a:pt x="250" y="51"/>
                    <a:pt x="250" y="51"/>
                    <a:pt x="250" y="51"/>
                  </a:cubicBezTo>
                  <a:cubicBezTo>
                    <a:pt x="250" y="52"/>
                    <a:pt x="250" y="52"/>
                    <a:pt x="250" y="52"/>
                  </a:cubicBezTo>
                  <a:cubicBezTo>
                    <a:pt x="250" y="53"/>
                    <a:pt x="250" y="53"/>
                    <a:pt x="249" y="53"/>
                  </a:cubicBezTo>
                  <a:cubicBezTo>
                    <a:pt x="249" y="53"/>
                    <a:pt x="248" y="53"/>
                    <a:pt x="248" y="53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8" y="54"/>
                    <a:pt x="248" y="54"/>
                    <a:pt x="249" y="55"/>
                  </a:cubicBezTo>
                  <a:cubicBezTo>
                    <a:pt x="251" y="56"/>
                    <a:pt x="251" y="56"/>
                    <a:pt x="251" y="56"/>
                  </a:cubicBezTo>
                  <a:cubicBezTo>
                    <a:pt x="252" y="53"/>
                    <a:pt x="252" y="53"/>
                    <a:pt x="252" y="53"/>
                  </a:cubicBezTo>
                  <a:cubicBezTo>
                    <a:pt x="253" y="54"/>
                    <a:pt x="253" y="54"/>
                    <a:pt x="253" y="54"/>
                  </a:cubicBezTo>
                  <a:cubicBezTo>
                    <a:pt x="252" y="56"/>
                    <a:pt x="252" y="56"/>
                    <a:pt x="252" y="56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60"/>
                    <a:pt x="259" y="59"/>
                    <a:pt x="260" y="58"/>
                  </a:cubicBezTo>
                  <a:cubicBezTo>
                    <a:pt x="260" y="58"/>
                    <a:pt x="260" y="58"/>
                    <a:pt x="260" y="58"/>
                  </a:cubicBezTo>
                  <a:cubicBezTo>
                    <a:pt x="258" y="63"/>
                    <a:pt x="258" y="63"/>
                    <a:pt x="258" y="63"/>
                  </a:cubicBezTo>
                  <a:cubicBezTo>
                    <a:pt x="257" y="63"/>
                    <a:pt x="257" y="63"/>
                    <a:pt x="257" y="63"/>
                  </a:cubicBezTo>
                  <a:cubicBezTo>
                    <a:pt x="258" y="62"/>
                    <a:pt x="258" y="62"/>
                    <a:pt x="257" y="61"/>
                  </a:cubicBezTo>
                  <a:cubicBezTo>
                    <a:pt x="251" y="58"/>
                    <a:pt x="251" y="58"/>
                    <a:pt x="251" y="58"/>
                  </a:cubicBezTo>
                  <a:cubicBezTo>
                    <a:pt x="250" y="60"/>
                    <a:pt x="250" y="60"/>
                    <a:pt x="250" y="60"/>
                  </a:cubicBezTo>
                  <a:cubicBezTo>
                    <a:pt x="250" y="59"/>
                    <a:pt x="250" y="59"/>
                    <a:pt x="250" y="59"/>
                  </a:cubicBezTo>
                  <a:cubicBezTo>
                    <a:pt x="250" y="58"/>
                    <a:pt x="250" y="58"/>
                    <a:pt x="250" y="58"/>
                  </a:cubicBezTo>
                  <a:cubicBezTo>
                    <a:pt x="250" y="57"/>
                    <a:pt x="250" y="57"/>
                    <a:pt x="250" y="57"/>
                  </a:cubicBezTo>
                  <a:cubicBezTo>
                    <a:pt x="249" y="57"/>
                    <a:pt x="248" y="56"/>
                    <a:pt x="248" y="55"/>
                  </a:cubicBezTo>
                  <a:cubicBezTo>
                    <a:pt x="247" y="54"/>
                    <a:pt x="247" y="53"/>
                    <a:pt x="248" y="52"/>
                  </a:cubicBezTo>
                  <a:cubicBezTo>
                    <a:pt x="248" y="52"/>
                    <a:pt x="249" y="51"/>
                    <a:pt x="250" y="51"/>
                  </a:cubicBezTo>
                  <a:cubicBezTo>
                    <a:pt x="250" y="51"/>
                    <a:pt x="250" y="51"/>
                    <a:pt x="250" y="51"/>
                  </a:cubicBezTo>
                  <a:close/>
                  <a:moveTo>
                    <a:pt x="14" y="15"/>
                  </a:moveTo>
                  <a:cubicBezTo>
                    <a:pt x="14" y="14"/>
                    <a:pt x="14" y="13"/>
                    <a:pt x="12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3"/>
                    <a:pt x="2" y="13"/>
                    <a:pt x="1" y="12"/>
                  </a:cubicBezTo>
                  <a:cubicBezTo>
                    <a:pt x="0" y="11"/>
                    <a:pt x="0" y="10"/>
                    <a:pt x="0" y="8"/>
                  </a:cubicBezTo>
                  <a:cubicBezTo>
                    <a:pt x="0" y="7"/>
                    <a:pt x="0" y="5"/>
                    <a:pt x="1" y="5"/>
                  </a:cubicBezTo>
                  <a:cubicBezTo>
                    <a:pt x="2" y="3"/>
                    <a:pt x="3" y="3"/>
                    <a:pt x="5" y="3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2"/>
                    <a:pt x="13" y="1"/>
                    <a:pt x="13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5"/>
                    <a:pt x="13" y="4"/>
                    <a:pt x="12" y="4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4" y="5"/>
                    <a:pt x="3" y="5"/>
                    <a:pt x="2" y="5"/>
                  </a:cubicBezTo>
                  <a:cubicBezTo>
                    <a:pt x="1" y="6"/>
                    <a:pt x="1" y="7"/>
                    <a:pt x="1" y="8"/>
                  </a:cubicBezTo>
                  <a:cubicBezTo>
                    <a:pt x="1" y="11"/>
                    <a:pt x="3" y="12"/>
                    <a:pt x="6" y="12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4" y="11"/>
                    <a:pt x="14" y="11"/>
                    <a:pt x="14" y="9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14" y="15"/>
                    <a:pt x="14" y="15"/>
                    <a:pt x="14" y="15"/>
                  </a:cubicBezTo>
                  <a:close/>
                  <a:moveTo>
                    <a:pt x="3" y="27"/>
                  </a:moveTo>
                  <a:cubicBezTo>
                    <a:pt x="2" y="23"/>
                    <a:pt x="2" y="23"/>
                    <a:pt x="2" y="23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2" y="23"/>
                    <a:pt x="3" y="24"/>
                    <a:pt x="4" y="24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10" y="23"/>
                    <a:pt x="10" y="23"/>
                    <a:pt x="10" y="22"/>
                  </a:cubicBezTo>
                  <a:cubicBezTo>
                    <a:pt x="11" y="22"/>
                    <a:pt x="11" y="21"/>
                    <a:pt x="10" y="21"/>
                  </a:cubicBezTo>
                  <a:cubicBezTo>
                    <a:pt x="10" y="20"/>
                    <a:pt x="10" y="19"/>
                    <a:pt x="9" y="19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2" y="20"/>
                    <a:pt x="2" y="21"/>
                    <a:pt x="2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" y="18"/>
                    <a:pt x="2" y="18"/>
                    <a:pt x="3" y="18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9" y="17"/>
                    <a:pt x="9" y="17"/>
                    <a:pt x="9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1" y="20"/>
                    <a:pt x="12" y="21"/>
                    <a:pt x="12" y="22"/>
                  </a:cubicBezTo>
                  <a:cubicBezTo>
                    <a:pt x="12" y="23"/>
                    <a:pt x="11" y="24"/>
                    <a:pt x="9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3" y="26"/>
                    <a:pt x="3" y="26"/>
                    <a:pt x="3" y="27"/>
                  </a:cubicBezTo>
                  <a:cubicBezTo>
                    <a:pt x="3" y="27"/>
                    <a:pt x="3" y="27"/>
                    <a:pt x="3" y="27"/>
                  </a:cubicBezTo>
                  <a:close/>
                  <a:moveTo>
                    <a:pt x="16" y="29"/>
                  </a:moveTo>
                  <a:cubicBezTo>
                    <a:pt x="16" y="29"/>
                    <a:pt x="16" y="29"/>
                    <a:pt x="16" y="29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7"/>
                    <a:pt x="16" y="27"/>
                    <a:pt x="16" y="27"/>
                  </a:cubicBezTo>
                  <a:cubicBezTo>
                    <a:pt x="16" y="27"/>
                    <a:pt x="16" y="27"/>
                    <a:pt x="17" y="27"/>
                  </a:cubicBezTo>
                  <a:cubicBezTo>
                    <a:pt x="17" y="27"/>
                    <a:pt x="17" y="28"/>
                    <a:pt x="17" y="28"/>
                  </a:cubicBezTo>
                  <a:cubicBezTo>
                    <a:pt x="17" y="29"/>
                    <a:pt x="17" y="29"/>
                    <a:pt x="17" y="29"/>
                  </a:cubicBezTo>
                  <a:cubicBezTo>
                    <a:pt x="17" y="29"/>
                    <a:pt x="17" y="29"/>
                    <a:pt x="16" y="29"/>
                  </a:cubicBezTo>
                  <a:close/>
                  <a:moveTo>
                    <a:pt x="4" y="33"/>
                  </a:moveTo>
                  <a:cubicBezTo>
                    <a:pt x="3" y="29"/>
                    <a:pt x="3" y="29"/>
                    <a:pt x="3" y="29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30"/>
                    <a:pt x="4" y="30"/>
                    <a:pt x="5" y="30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11" y="29"/>
                    <a:pt x="11" y="28"/>
                    <a:pt x="11" y="28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2"/>
                    <a:pt x="4" y="33"/>
                    <a:pt x="4" y="33"/>
                  </a:cubicBezTo>
                  <a:cubicBezTo>
                    <a:pt x="4" y="33"/>
                    <a:pt x="4" y="33"/>
                    <a:pt x="4" y="33"/>
                  </a:cubicBezTo>
                  <a:close/>
                  <a:moveTo>
                    <a:pt x="16" y="42"/>
                  </a:moveTo>
                  <a:cubicBezTo>
                    <a:pt x="16" y="41"/>
                    <a:pt x="15" y="41"/>
                    <a:pt x="14" y="41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4" y="34"/>
                    <a:pt x="14" y="33"/>
                    <a:pt x="14" y="33"/>
                  </a:cubicBezTo>
                  <a:cubicBezTo>
                    <a:pt x="14" y="33"/>
                    <a:pt x="14" y="33"/>
                    <a:pt x="14" y="33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5" y="37"/>
                    <a:pt x="14" y="36"/>
                    <a:pt x="14" y="36"/>
                  </a:cubicBezTo>
                  <a:cubicBezTo>
                    <a:pt x="14" y="36"/>
                    <a:pt x="14" y="36"/>
                    <a:pt x="13" y="37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5" y="40"/>
                    <a:pt x="15" y="40"/>
                  </a:cubicBezTo>
                  <a:cubicBezTo>
                    <a:pt x="16" y="40"/>
                    <a:pt x="16" y="40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2"/>
                    <a:pt x="16" y="42"/>
                    <a:pt x="16" y="42"/>
                  </a:cubicBezTo>
                  <a:close/>
                  <a:moveTo>
                    <a:pt x="14" y="53"/>
                  </a:moveTo>
                  <a:cubicBezTo>
                    <a:pt x="13" y="53"/>
                    <a:pt x="12" y="53"/>
                    <a:pt x="11" y="52"/>
                  </a:cubicBezTo>
                  <a:cubicBezTo>
                    <a:pt x="10" y="51"/>
                    <a:pt x="10" y="51"/>
                    <a:pt x="9" y="50"/>
                  </a:cubicBezTo>
                  <a:cubicBezTo>
                    <a:pt x="9" y="49"/>
                    <a:pt x="9" y="48"/>
                    <a:pt x="9" y="47"/>
                  </a:cubicBezTo>
                  <a:cubicBezTo>
                    <a:pt x="10" y="46"/>
                    <a:pt x="11" y="45"/>
                    <a:pt x="12" y="45"/>
                  </a:cubicBezTo>
                  <a:cubicBezTo>
                    <a:pt x="13" y="44"/>
                    <a:pt x="14" y="44"/>
                    <a:pt x="16" y="45"/>
                  </a:cubicBezTo>
                  <a:cubicBezTo>
                    <a:pt x="17" y="45"/>
                    <a:pt x="18" y="46"/>
                    <a:pt x="18" y="47"/>
                  </a:cubicBezTo>
                  <a:cubicBezTo>
                    <a:pt x="18" y="48"/>
                    <a:pt x="18" y="49"/>
                    <a:pt x="18" y="50"/>
                  </a:cubicBezTo>
                  <a:cubicBezTo>
                    <a:pt x="18" y="51"/>
                    <a:pt x="17" y="51"/>
                    <a:pt x="16" y="52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2" y="46"/>
                    <a:pt x="12" y="47"/>
                    <a:pt x="11" y="48"/>
                  </a:cubicBezTo>
                  <a:cubicBezTo>
                    <a:pt x="10" y="49"/>
                    <a:pt x="10" y="49"/>
                    <a:pt x="10" y="51"/>
                  </a:cubicBezTo>
                  <a:cubicBezTo>
                    <a:pt x="11" y="51"/>
                    <a:pt x="11" y="52"/>
                    <a:pt x="12" y="52"/>
                  </a:cubicBezTo>
                  <a:cubicBezTo>
                    <a:pt x="13" y="52"/>
                    <a:pt x="14" y="52"/>
                    <a:pt x="14" y="53"/>
                  </a:cubicBezTo>
                  <a:cubicBezTo>
                    <a:pt x="14" y="53"/>
                    <a:pt x="14" y="53"/>
                    <a:pt x="14" y="53"/>
                  </a:cubicBezTo>
                  <a:close/>
                  <a:moveTo>
                    <a:pt x="16" y="49"/>
                  </a:moveTo>
                  <a:cubicBezTo>
                    <a:pt x="18" y="49"/>
                    <a:pt x="18" y="48"/>
                    <a:pt x="18" y="47"/>
                  </a:cubicBezTo>
                  <a:cubicBezTo>
                    <a:pt x="17" y="45"/>
                    <a:pt x="16" y="45"/>
                    <a:pt x="14" y="45"/>
                  </a:cubicBezTo>
                  <a:cubicBezTo>
                    <a:pt x="16" y="49"/>
                    <a:pt x="16" y="49"/>
                    <a:pt x="16" y="49"/>
                  </a:cubicBezTo>
                  <a:close/>
                  <a:moveTo>
                    <a:pt x="22" y="58"/>
                  </a:moveTo>
                  <a:cubicBezTo>
                    <a:pt x="22" y="58"/>
                    <a:pt x="21" y="58"/>
                    <a:pt x="21" y="57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1" y="55"/>
                    <a:pt x="21" y="55"/>
                    <a:pt x="20" y="55"/>
                  </a:cubicBezTo>
                  <a:cubicBezTo>
                    <a:pt x="20" y="55"/>
                    <a:pt x="20" y="55"/>
                    <a:pt x="19" y="55"/>
                  </a:cubicBezTo>
                  <a:cubicBezTo>
                    <a:pt x="15" y="57"/>
                    <a:pt x="15" y="57"/>
                    <a:pt x="15" y="57"/>
                  </a:cubicBezTo>
                  <a:cubicBezTo>
                    <a:pt x="14" y="58"/>
                    <a:pt x="14" y="59"/>
                    <a:pt x="14" y="59"/>
                  </a:cubicBezTo>
                  <a:cubicBezTo>
                    <a:pt x="14" y="59"/>
                    <a:pt x="14" y="59"/>
                    <a:pt x="14" y="59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13" y="56"/>
                    <a:pt x="14" y="56"/>
                    <a:pt x="14" y="56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20" y="53"/>
                    <a:pt x="20" y="53"/>
                    <a:pt x="20" y="53"/>
                  </a:cubicBezTo>
                  <a:cubicBezTo>
                    <a:pt x="20" y="53"/>
                    <a:pt x="20" y="52"/>
                    <a:pt x="20" y="52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21" y="55"/>
                    <a:pt x="21" y="55"/>
                    <a:pt x="21" y="55"/>
                  </a:cubicBezTo>
                  <a:cubicBezTo>
                    <a:pt x="22" y="55"/>
                    <a:pt x="23" y="56"/>
                    <a:pt x="24" y="57"/>
                  </a:cubicBezTo>
                  <a:cubicBezTo>
                    <a:pt x="24" y="57"/>
                    <a:pt x="24" y="57"/>
                    <a:pt x="24" y="57"/>
                  </a:cubicBezTo>
                  <a:cubicBezTo>
                    <a:pt x="23" y="58"/>
                    <a:pt x="22" y="58"/>
                    <a:pt x="22" y="58"/>
                  </a:cubicBezTo>
                  <a:close/>
                  <a:moveTo>
                    <a:pt x="21" y="67"/>
                  </a:moveTo>
                  <a:cubicBezTo>
                    <a:pt x="20" y="68"/>
                    <a:pt x="19" y="68"/>
                    <a:pt x="18" y="67"/>
                  </a:cubicBezTo>
                  <a:cubicBezTo>
                    <a:pt x="18" y="67"/>
                    <a:pt x="17" y="67"/>
                    <a:pt x="17" y="66"/>
                  </a:cubicBezTo>
                  <a:cubicBezTo>
                    <a:pt x="17" y="65"/>
                    <a:pt x="16" y="65"/>
                    <a:pt x="16" y="65"/>
                  </a:cubicBezTo>
                  <a:cubicBezTo>
                    <a:pt x="16" y="64"/>
                    <a:pt x="16" y="64"/>
                    <a:pt x="16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8" y="61"/>
                    <a:pt x="18" y="61"/>
                    <a:pt x="18" y="61"/>
                  </a:cubicBezTo>
                  <a:cubicBezTo>
                    <a:pt x="18" y="61"/>
                    <a:pt x="18" y="61"/>
                    <a:pt x="18" y="61"/>
                  </a:cubicBezTo>
                  <a:cubicBezTo>
                    <a:pt x="17" y="63"/>
                    <a:pt x="16" y="64"/>
                    <a:pt x="17" y="65"/>
                  </a:cubicBezTo>
                  <a:cubicBezTo>
                    <a:pt x="18" y="65"/>
                    <a:pt x="18" y="66"/>
                    <a:pt x="18" y="66"/>
                  </a:cubicBezTo>
                  <a:cubicBezTo>
                    <a:pt x="18" y="66"/>
                    <a:pt x="19" y="66"/>
                    <a:pt x="19" y="66"/>
                  </a:cubicBezTo>
                  <a:cubicBezTo>
                    <a:pt x="20" y="65"/>
                    <a:pt x="20" y="65"/>
                    <a:pt x="20" y="63"/>
                  </a:cubicBezTo>
                  <a:cubicBezTo>
                    <a:pt x="20" y="62"/>
                    <a:pt x="20" y="62"/>
                    <a:pt x="20" y="62"/>
                  </a:cubicBezTo>
                  <a:cubicBezTo>
                    <a:pt x="20" y="61"/>
                    <a:pt x="20" y="60"/>
                    <a:pt x="21" y="59"/>
                  </a:cubicBezTo>
                  <a:cubicBezTo>
                    <a:pt x="22" y="59"/>
                    <a:pt x="22" y="59"/>
                    <a:pt x="23" y="59"/>
                  </a:cubicBezTo>
                  <a:cubicBezTo>
                    <a:pt x="24" y="59"/>
                    <a:pt x="24" y="60"/>
                    <a:pt x="25" y="61"/>
                  </a:cubicBezTo>
                  <a:cubicBezTo>
                    <a:pt x="25" y="61"/>
                    <a:pt x="25" y="61"/>
                    <a:pt x="25" y="62"/>
                  </a:cubicBezTo>
                  <a:cubicBezTo>
                    <a:pt x="25" y="62"/>
                    <a:pt x="25" y="63"/>
                    <a:pt x="26" y="63"/>
                  </a:cubicBezTo>
                  <a:cubicBezTo>
                    <a:pt x="26" y="63"/>
                    <a:pt x="26" y="63"/>
                    <a:pt x="26" y="63"/>
                  </a:cubicBezTo>
                  <a:cubicBezTo>
                    <a:pt x="26" y="63"/>
                    <a:pt x="26" y="63"/>
                    <a:pt x="26" y="63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5" y="63"/>
                    <a:pt x="25" y="61"/>
                    <a:pt x="25" y="61"/>
                  </a:cubicBezTo>
                  <a:cubicBezTo>
                    <a:pt x="25" y="60"/>
                    <a:pt x="24" y="60"/>
                    <a:pt x="24" y="60"/>
                  </a:cubicBezTo>
                  <a:cubicBezTo>
                    <a:pt x="24" y="60"/>
                    <a:pt x="23" y="60"/>
                    <a:pt x="23" y="60"/>
                  </a:cubicBezTo>
                  <a:cubicBezTo>
                    <a:pt x="22" y="60"/>
                    <a:pt x="22" y="61"/>
                    <a:pt x="22" y="62"/>
                  </a:cubicBezTo>
                  <a:cubicBezTo>
                    <a:pt x="22" y="64"/>
                    <a:pt x="22" y="64"/>
                    <a:pt x="22" y="64"/>
                  </a:cubicBezTo>
                  <a:cubicBezTo>
                    <a:pt x="22" y="66"/>
                    <a:pt x="22" y="67"/>
                    <a:pt x="21" y="67"/>
                  </a:cubicBezTo>
                  <a:close/>
                  <a:moveTo>
                    <a:pt x="33" y="67"/>
                  </a:move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32" y="66"/>
                    <a:pt x="31" y="66"/>
                  </a:cubicBezTo>
                  <a:cubicBezTo>
                    <a:pt x="31" y="66"/>
                    <a:pt x="31" y="66"/>
                    <a:pt x="31" y="65"/>
                  </a:cubicBezTo>
                  <a:cubicBezTo>
                    <a:pt x="31" y="65"/>
                    <a:pt x="32" y="65"/>
                    <a:pt x="32" y="65"/>
                  </a:cubicBezTo>
                  <a:cubicBezTo>
                    <a:pt x="32" y="65"/>
                    <a:pt x="32" y="64"/>
                    <a:pt x="32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5"/>
                    <a:pt x="34" y="65"/>
                    <a:pt x="33" y="66"/>
                  </a:cubicBezTo>
                  <a:cubicBezTo>
                    <a:pt x="33" y="66"/>
                    <a:pt x="33" y="66"/>
                    <a:pt x="33" y="67"/>
                  </a:cubicBezTo>
                  <a:close/>
                  <a:moveTo>
                    <a:pt x="22" y="75"/>
                  </a:moveTo>
                  <a:cubicBezTo>
                    <a:pt x="20" y="71"/>
                    <a:pt x="20" y="71"/>
                    <a:pt x="20" y="71"/>
                  </a:cubicBezTo>
                  <a:cubicBezTo>
                    <a:pt x="20" y="71"/>
                    <a:pt x="20" y="71"/>
                    <a:pt x="20" y="71"/>
                  </a:cubicBezTo>
                  <a:cubicBezTo>
                    <a:pt x="21" y="71"/>
                    <a:pt x="22" y="72"/>
                    <a:pt x="22" y="71"/>
                  </a:cubicBezTo>
                  <a:cubicBezTo>
                    <a:pt x="27" y="69"/>
                    <a:pt x="27" y="69"/>
                    <a:pt x="27" y="69"/>
                  </a:cubicBezTo>
                  <a:cubicBezTo>
                    <a:pt x="28" y="68"/>
                    <a:pt x="28" y="68"/>
                    <a:pt x="28" y="67"/>
                  </a:cubicBezTo>
                  <a:cubicBezTo>
                    <a:pt x="27" y="67"/>
                    <a:pt x="27" y="67"/>
                    <a:pt x="27" y="67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30" y="69"/>
                    <a:pt x="30" y="69"/>
                    <a:pt x="30" y="69"/>
                  </a:cubicBezTo>
                  <a:cubicBezTo>
                    <a:pt x="24" y="73"/>
                    <a:pt x="24" y="73"/>
                    <a:pt x="24" y="73"/>
                  </a:cubicBezTo>
                  <a:cubicBezTo>
                    <a:pt x="22" y="73"/>
                    <a:pt x="22" y="73"/>
                    <a:pt x="22" y="75"/>
                  </a:cubicBezTo>
                  <a:cubicBezTo>
                    <a:pt x="22" y="75"/>
                    <a:pt x="22" y="75"/>
                    <a:pt x="22" y="75"/>
                  </a:cubicBezTo>
                  <a:close/>
                  <a:moveTo>
                    <a:pt x="28" y="80"/>
                  </a:moveTo>
                  <a:cubicBezTo>
                    <a:pt x="27" y="80"/>
                    <a:pt x="26" y="80"/>
                    <a:pt x="26" y="79"/>
                  </a:cubicBezTo>
                  <a:cubicBezTo>
                    <a:pt x="26" y="79"/>
                    <a:pt x="25" y="79"/>
                    <a:pt x="25" y="79"/>
                  </a:cubicBezTo>
                  <a:cubicBezTo>
                    <a:pt x="24" y="78"/>
                    <a:pt x="24" y="77"/>
                    <a:pt x="26" y="76"/>
                  </a:cubicBezTo>
                  <a:cubicBezTo>
                    <a:pt x="31" y="73"/>
                    <a:pt x="31" y="73"/>
                    <a:pt x="31" y="73"/>
                  </a:cubicBezTo>
                  <a:cubicBezTo>
                    <a:pt x="30" y="71"/>
                    <a:pt x="30" y="71"/>
                    <a:pt x="30" y="71"/>
                  </a:cubicBezTo>
                  <a:cubicBezTo>
                    <a:pt x="30" y="71"/>
                    <a:pt x="30" y="71"/>
                    <a:pt x="30" y="71"/>
                  </a:cubicBezTo>
                  <a:cubicBezTo>
                    <a:pt x="30" y="71"/>
                    <a:pt x="30" y="71"/>
                    <a:pt x="30" y="71"/>
                  </a:cubicBezTo>
                  <a:cubicBezTo>
                    <a:pt x="31" y="72"/>
                    <a:pt x="32" y="72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2" y="73"/>
                    <a:pt x="32" y="73"/>
                    <a:pt x="32" y="73"/>
                  </a:cubicBezTo>
                  <a:cubicBezTo>
                    <a:pt x="33" y="75"/>
                    <a:pt x="33" y="75"/>
                    <a:pt x="33" y="75"/>
                  </a:cubicBezTo>
                  <a:cubicBezTo>
                    <a:pt x="33" y="75"/>
                    <a:pt x="33" y="75"/>
                    <a:pt x="33" y="75"/>
                  </a:cubicBezTo>
                  <a:cubicBezTo>
                    <a:pt x="32" y="74"/>
                    <a:pt x="32" y="74"/>
                    <a:pt x="32" y="74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26" y="78"/>
                    <a:pt x="26" y="79"/>
                    <a:pt x="26" y="79"/>
                  </a:cubicBezTo>
                  <a:cubicBezTo>
                    <a:pt x="27" y="79"/>
                    <a:pt x="27" y="79"/>
                    <a:pt x="28" y="80"/>
                  </a:cubicBezTo>
                  <a:cubicBezTo>
                    <a:pt x="28" y="80"/>
                    <a:pt x="28" y="80"/>
                    <a:pt x="28" y="80"/>
                  </a:cubicBezTo>
                  <a:close/>
                  <a:moveTo>
                    <a:pt x="40" y="84"/>
                  </a:moveTo>
                  <a:cubicBezTo>
                    <a:pt x="40" y="84"/>
                    <a:pt x="40" y="83"/>
                    <a:pt x="40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28" y="87"/>
                    <a:pt x="26" y="87"/>
                    <a:pt x="25" y="86"/>
                  </a:cubicBezTo>
                  <a:cubicBezTo>
                    <a:pt x="24" y="85"/>
                    <a:pt x="25" y="84"/>
                    <a:pt x="25" y="84"/>
                  </a:cubicBezTo>
                  <a:cubicBezTo>
                    <a:pt x="25" y="84"/>
                    <a:pt x="26" y="84"/>
                    <a:pt x="26" y="84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5"/>
                    <a:pt x="27" y="85"/>
                  </a:cubicBezTo>
                  <a:cubicBezTo>
                    <a:pt x="27" y="85"/>
                    <a:pt x="27" y="85"/>
                    <a:pt x="27" y="85"/>
                  </a:cubicBezTo>
                  <a:cubicBezTo>
                    <a:pt x="28" y="86"/>
                    <a:pt x="29" y="86"/>
                    <a:pt x="31" y="85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5" y="77"/>
                    <a:pt x="35" y="77"/>
                    <a:pt x="35" y="77"/>
                  </a:cubicBezTo>
                  <a:cubicBezTo>
                    <a:pt x="35" y="77"/>
                    <a:pt x="35" y="77"/>
                    <a:pt x="34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8" y="79"/>
                    <a:pt x="38" y="79"/>
                    <a:pt x="38" y="79"/>
                  </a:cubicBezTo>
                  <a:cubicBezTo>
                    <a:pt x="37" y="79"/>
                    <a:pt x="37" y="79"/>
                    <a:pt x="37" y="79"/>
                  </a:cubicBezTo>
                  <a:cubicBezTo>
                    <a:pt x="37" y="79"/>
                    <a:pt x="36" y="79"/>
                    <a:pt x="36" y="79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38" y="83"/>
                    <a:pt x="39" y="82"/>
                    <a:pt x="39" y="82"/>
                  </a:cubicBezTo>
                  <a:cubicBezTo>
                    <a:pt x="39" y="82"/>
                    <a:pt x="39" y="82"/>
                    <a:pt x="39" y="82"/>
                  </a:cubicBezTo>
                  <a:cubicBezTo>
                    <a:pt x="39" y="81"/>
                    <a:pt x="39" y="81"/>
                    <a:pt x="38" y="81"/>
                  </a:cubicBezTo>
                  <a:cubicBezTo>
                    <a:pt x="39" y="81"/>
                    <a:pt x="39" y="81"/>
                    <a:pt x="39" y="81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40" y="84"/>
                    <a:pt x="40" y="84"/>
                  </a:cubicBezTo>
                  <a:close/>
                  <a:moveTo>
                    <a:pt x="47" y="97"/>
                  </a:moveTo>
                  <a:cubicBezTo>
                    <a:pt x="46" y="97"/>
                    <a:pt x="45" y="98"/>
                    <a:pt x="44" y="98"/>
                  </a:cubicBezTo>
                  <a:cubicBezTo>
                    <a:pt x="42" y="98"/>
                    <a:pt x="41" y="98"/>
                    <a:pt x="40" y="97"/>
                  </a:cubicBezTo>
                  <a:cubicBezTo>
                    <a:pt x="40" y="96"/>
                    <a:pt x="39" y="95"/>
                    <a:pt x="39" y="94"/>
                  </a:cubicBezTo>
                  <a:cubicBezTo>
                    <a:pt x="39" y="93"/>
                    <a:pt x="40" y="91"/>
                    <a:pt x="41" y="91"/>
                  </a:cubicBezTo>
                  <a:cubicBezTo>
                    <a:pt x="42" y="90"/>
                    <a:pt x="43" y="89"/>
                    <a:pt x="44" y="89"/>
                  </a:cubicBezTo>
                  <a:cubicBezTo>
                    <a:pt x="45" y="89"/>
                    <a:pt x="46" y="89"/>
                    <a:pt x="47" y="90"/>
                  </a:cubicBezTo>
                  <a:cubicBezTo>
                    <a:pt x="48" y="91"/>
                    <a:pt x="49" y="92"/>
                    <a:pt x="49" y="93"/>
                  </a:cubicBezTo>
                  <a:cubicBezTo>
                    <a:pt x="49" y="95"/>
                    <a:pt x="48" y="95"/>
                    <a:pt x="47" y="97"/>
                  </a:cubicBezTo>
                  <a:close/>
                  <a:moveTo>
                    <a:pt x="45" y="96"/>
                  </a:moveTo>
                  <a:cubicBezTo>
                    <a:pt x="46" y="95"/>
                    <a:pt x="47" y="94"/>
                    <a:pt x="47" y="93"/>
                  </a:cubicBezTo>
                  <a:cubicBezTo>
                    <a:pt x="48" y="92"/>
                    <a:pt x="47" y="91"/>
                    <a:pt x="47" y="90"/>
                  </a:cubicBezTo>
                  <a:cubicBezTo>
                    <a:pt x="46" y="90"/>
                    <a:pt x="46" y="89"/>
                    <a:pt x="45" y="90"/>
                  </a:cubicBezTo>
                  <a:cubicBezTo>
                    <a:pt x="44" y="90"/>
                    <a:pt x="44" y="91"/>
                    <a:pt x="43" y="91"/>
                  </a:cubicBezTo>
                  <a:cubicBezTo>
                    <a:pt x="42" y="92"/>
                    <a:pt x="41" y="93"/>
                    <a:pt x="41" y="94"/>
                  </a:cubicBezTo>
                  <a:cubicBezTo>
                    <a:pt x="40" y="95"/>
                    <a:pt x="40" y="96"/>
                    <a:pt x="41" y="97"/>
                  </a:cubicBezTo>
                  <a:cubicBezTo>
                    <a:pt x="42" y="97"/>
                    <a:pt x="42" y="97"/>
                    <a:pt x="43" y="97"/>
                  </a:cubicBezTo>
                  <a:cubicBezTo>
                    <a:pt x="44" y="97"/>
                    <a:pt x="44" y="97"/>
                    <a:pt x="45" y="96"/>
                  </a:cubicBezTo>
                  <a:close/>
                  <a:moveTo>
                    <a:pt x="60" y="97"/>
                  </a:moveTo>
                  <a:cubicBezTo>
                    <a:pt x="59" y="97"/>
                    <a:pt x="59" y="97"/>
                    <a:pt x="59" y="97"/>
                  </a:cubicBezTo>
                  <a:cubicBezTo>
                    <a:pt x="59" y="97"/>
                    <a:pt x="59" y="97"/>
                    <a:pt x="59" y="97"/>
                  </a:cubicBezTo>
                  <a:cubicBezTo>
                    <a:pt x="58" y="97"/>
                    <a:pt x="58" y="97"/>
                    <a:pt x="58" y="96"/>
                  </a:cubicBezTo>
                  <a:cubicBezTo>
                    <a:pt x="58" y="96"/>
                    <a:pt x="58" y="95"/>
                    <a:pt x="58" y="95"/>
                  </a:cubicBezTo>
                  <a:cubicBezTo>
                    <a:pt x="58" y="95"/>
                    <a:pt x="58" y="95"/>
                    <a:pt x="58" y="95"/>
                  </a:cubicBezTo>
                  <a:cubicBezTo>
                    <a:pt x="58" y="94"/>
                    <a:pt x="57" y="94"/>
                    <a:pt x="56" y="95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0" y="103"/>
                    <a:pt x="50" y="103"/>
                    <a:pt x="50" y="103"/>
                  </a:cubicBezTo>
                  <a:cubicBezTo>
                    <a:pt x="49" y="103"/>
                    <a:pt x="49" y="104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46" y="102"/>
                    <a:pt x="46" y="102"/>
                    <a:pt x="46" y="102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7" y="102"/>
                    <a:pt x="48" y="102"/>
                    <a:pt x="48" y="101"/>
                  </a:cubicBezTo>
                  <a:cubicBezTo>
                    <a:pt x="52" y="96"/>
                    <a:pt x="52" y="96"/>
                    <a:pt x="52" y="96"/>
                  </a:cubicBezTo>
                  <a:cubicBezTo>
                    <a:pt x="51" y="95"/>
                    <a:pt x="51" y="95"/>
                    <a:pt x="51" y="95"/>
                  </a:cubicBezTo>
                  <a:cubicBezTo>
                    <a:pt x="52" y="95"/>
                    <a:pt x="52" y="95"/>
                    <a:pt x="52" y="95"/>
                  </a:cubicBezTo>
                  <a:cubicBezTo>
                    <a:pt x="53" y="96"/>
                    <a:pt x="53" y="96"/>
                    <a:pt x="53" y="96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4" y="95"/>
                    <a:pt x="55" y="94"/>
                    <a:pt x="56" y="94"/>
                  </a:cubicBezTo>
                  <a:cubicBezTo>
                    <a:pt x="57" y="94"/>
                    <a:pt x="58" y="94"/>
                    <a:pt x="59" y="95"/>
                  </a:cubicBezTo>
                  <a:cubicBezTo>
                    <a:pt x="59" y="95"/>
                    <a:pt x="60" y="95"/>
                    <a:pt x="60" y="96"/>
                  </a:cubicBezTo>
                  <a:cubicBezTo>
                    <a:pt x="60" y="96"/>
                    <a:pt x="60" y="96"/>
                    <a:pt x="60" y="97"/>
                  </a:cubicBezTo>
                  <a:close/>
                  <a:moveTo>
                    <a:pt x="65" y="111"/>
                  </a:moveTo>
                  <a:cubicBezTo>
                    <a:pt x="64" y="113"/>
                    <a:pt x="63" y="113"/>
                    <a:pt x="62" y="113"/>
                  </a:cubicBezTo>
                  <a:cubicBezTo>
                    <a:pt x="61" y="113"/>
                    <a:pt x="60" y="113"/>
                    <a:pt x="59" y="112"/>
                  </a:cubicBezTo>
                  <a:cubicBezTo>
                    <a:pt x="58" y="112"/>
                    <a:pt x="58" y="111"/>
                    <a:pt x="58" y="111"/>
                  </a:cubicBezTo>
                  <a:cubicBezTo>
                    <a:pt x="57" y="111"/>
                    <a:pt x="57" y="110"/>
                    <a:pt x="57" y="110"/>
                  </a:cubicBezTo>
                  <a:cubicBezTo>
                    <a:pt x="56" y="109"/>
                    <a:pt x="56" y="110"/>
                    <a:pt x="56" y="110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5"/>
                    <a:pt x="58" y="105"/>
                    <a:pt x="58" y="105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8"/>
                    <a:pt x="58" y="110"/>
                    <a:pt x="59" y="111"/>
                  </a:cubicBezTo>
                  <a:cubicBezTo>
                    <a:pt x="60" y="112"/>
                    <a:pt x="60" y="112"/>
                    <a:pt x="61" y="112"/>
                  </a:cubicBezTo>
                  <a:cubicBezTo>
                    <a:pt x="62" y="112"/>
                    <a:pt x="62" y="111"/>
                    <a:pt x="62" y="111"/>
                  </a:cubicBezTo>
                  <a:cubicBezTo>
                    <a:pt x="63" y="110"/>
                    <a:pt x="63" y="109"/>
                    <a:pt x="62" y="107"/>
                  </a:cubicBezTo>
                  <a:cubicBezTo>
                    <a:pt x="62" y="105"/>
                    <a:pt x="62" y="105"/>
                    <a:pt x="62" y="105"/>
                  </a:cubicBezTo>
                  <a:cubicBezTo>
                    <a:pt x="61" y="104"/>
                    <a:pt x="61" y="102"/>
                    <a:pt x="62" y="101"/>
                  </a:cubicBezTo>
                  <a:cubicBezTo>
                    <a:pt x="62" y="100"/>
                    <a:pt x="63" y="100"/>
                    <a:pt x="64" y="99"/>
                  </a:cubicBezTo>
                  <a:cubicBezTo>
                    <a:pt x="65" y="99"/>
                    <a:pt x="66" y="99"/>
                    <a:pt x="67" y="100"/>
                  </a:cubicBezTo>
                  <a:cubicBezTo>
                    <a:pt x="67" y="101"/>
                    <a:pt x="68" y="101"/>
                    <a:pt x="68" y="101"/>
                  </a:cubicBezTo>
                  <a:cubicBezTo>
                    <a:pt x="68" y="102"/>
                    <a:pt x="68" y="102"/>
                    <a:pt x="69" y="102"/>
                  </a:cubicBezTo>
                  <a:cubicBezTo>
                    <a:pt x="69" y="102"/>
                    <a:pt x="69" y="102"/>
                    <a:pt x="70" y="102"/>
                  </a:cubicBezTo>
                  <a:cubicBezTo>
                    <a:pt x="70" y="103"/>
                    <a:pt x="70" y="103"/>
                    <a:pt x="70" y="103"/>
                  </a:cubicBezTo>
                  <a:cubicBezTo>
                    <a:pt x="68" y="107"/>
                    <a:pt x="68" y="107"/>
                    <a:pt x="68" y="107"/>
                  </a:cubicBezTo>
                  <a:cubicBezTo>
                    <a:pt x="67" y="106"/>
                    <a:pt x="67" y="106"/>
                    <a:pt x="67" y="106"/>
                  </a:cubicBezTo>
                  <a:cubicBezTo>
                    <a:pt x="68" y="104"/>
                    <a:pt x="68" y="102"/>
                    <a:pt x="66" y="101"/>
                  </a:cubicBezTo>
                  <a:cubicBezTo>
                    <a:pt x="66" y="101"/>
                    <a:pt x="65" y="101"/>
                    <a:pt x="64" y="101"/>
                  </a:cubicBezTo>
                  <a:cubicBezTo>
                    <a:pt x="64" y="101"/>
                    <a:pt x="64" y="101"/>
                    <a:pt x="63" y="101"/>
                  </a:cubicBezTo>
                  <a:cubicBezTo>
                    <a:pt x="63" y="102"/>
                    <a:pt x="63" y="102"/>
                    <a:pt x="63" y="103"/>
                  </a:cubicBezTo>
                  <a:cubicBezTo>
                    <a:pt x="63" y="103"/>
                    <a:pt x="63" y="104"/>
                    <a:pt x="64" y="105"/>
                  </a:cubicBezTo>
                  <a:cubicBezTo>
                    <a:pt x="64" y="107"/>
                    <a:pt x="64" y="107"/>
                    <a:pt x="64" y="107"/>
                  </a:cubicBezTo>
                  <a:cubicBezTo>
                    <a:pt x="66" y="109"/>
                    <a:pt x="66" y="111"/>
                    <a:pt x="65" y="111"/>
                  </a:cubicBezTo>
                  <a:close/>
                  <a:moveTo>
                    <a:pt x="74" y="117"/>
                  </a:moveTo>
                  <a:cubicBezTo>
                    <a:pt x="73" y="118"/>
                    <a:pt x="72" y="119"/>
                    <a:pt x="71" y="119"/>
                  </a:cubicBezTo>
                  <a:cubicBezTo>
                    <a:pt x="70" y="119"/>
                    <a:pt x="69" y="119"/>
                    <a:pt x="68" y="118"/>
                  </a:cubicBezTo>
                  <a:cubicBezTo>
                    <a:pt x="68" y="118"/>
                    <a:pt x="67" y="117"/>
                    <a:pt x="67" y="116"/>
                  </a:cubicBezTo>
                  <a:cubicBezTo>
                    <a:pt x="66" y="115"/>
                    <a:pt x="67" y="113"/>
                    <a:pt x="68" y="112"/>
                  </a:cubicBezTo>
                  <a:cubicBezTo>
                    <a:pt x="68" y="111"/>
                    <a:pt x="69" y="110"/>
                    <a:pt x="70" y="110"/>
                  </a:cubicBezTo>
                  <a:cubicBezTo>
                    <a:pt x="72" y="109"/>
                    <a:pt x="73" y="109"/>
                    <a:pt x="74" y="110"/>
                  </a:cubicBezTo>
                  <a:cubicBezTo>
                    <a:pt x="75" y="111"/>
                    <a:pt x="75" y="111"/>
                    <a:pt x="76" y="112"/>
                  </a:cubicBezTo>
                  <a:cubicBezTo>
                    <a:pt x="76" y="113"/>
                    <a:pt x="76" y="113"/>
                    <a:pt x="76" y="113"/>
                  </a:cubicBezTo>
                  <a:cubicBezTo>
                    <a:pt x="76" y="114"/>
                    <a:pt x="75" y="114"/>
                    <a:pt x="75" y="114"/>
                  </a:cubicBezTo>
                  <a:cubicBezTo>
                    <a:pt x="75" y="114"/>
                    <a:pt x="75" y="114"/>
                    <a:pt x="74" y="114"/>
                  </a:cubicBezTo>
                  <a:cubicBezTo>
                    <a:pt x="74" y="114"/>
                    <a:pt x="74" y="113"/>
                    <a:pt x="74" y="113"/>
                  </a:cubicBezTo>
                  <a:cubicBezTo>
                    <a:pt x="74" y="113"/>
                    <a:pt x="74" y="113"/>
                    <a:pt x="74" y="113"/>
                  </a:cubicBezTo>
                  <a:cubicBezTo>
                    <a:pt x="74" y="112"/>
                    <a:pt x="74" y="112"/>
                    <a:pt x="74" y="111"/>
                  </a:cubicBezTo>
                  <a:cubicBezTo>
                    <a:pt x="74" y="111"/>
                    <a:pt x="74" y="111"/>
                    <a:pt x="73" y="111"/>
                  </a:cubicBezTo>
                  <a:cubicBezTo>
                    <a:pt x="72" y="110"/>
                    <a:pt x="72" y="110"/>
                    <a:pt x="70" y="111"/>
                  </a:cubicBezTo>
                  <a:cubicBezTo>
                    <a:pt x="70" y="111"/>
                    <a:pt x="69" y="111"/>
                    <a:pt x="69" y="112"/>
                  </a:cubicBezTo>
                  <a:cubicBezTo>
                    <a:pt x="68" y="113"/>
                    <a:pt x="68" y="114"/>
                    <a:pt x="68" y="115"/>
                  </a:cubicBezTo>
                  <a:cubicBezTo>
                    <a:pt x="68" y="116"/>
                    <a:pt x="68" y="117"/>
                    <a:pt x="69" y="117"/>
                  </a:cubicBezTo>
                  <a:cubicBezTo>
                    <a:pt x="71" y="118"/>
                    <a:pt x="72" y="118"/>
                    <a:pt x="74" y="117"/>
                  </a:cubicBezTo>
                  <a:cubicBezTo>
                    <a:pt x="74" y="117"/>
                    <a:pt x="74" y="117"/>
                    <a:pt x="74" y="117"/>
                  </a:cubicBezTo>
                  <a:close/>
                  <a:moveTo>
                    <a:pt x="83" y="111"/>
                  </a:moveTo>
                  <a:cubicBezTo>
                    <a:pt x="83" y="111"/>
                    <a:pt x="82" y="111"/>
                    <a:pt x="82" y="111"/>
                  </a:cubicBezTo>
                  <a:cubicBezTo>
                    <a:pt x="82" y="111"/>
                    <a:pt x="82" y="111"/>
                    <a:pt x="81" y="111"/>
                  </a:cubicBezTo>
                  <a:cubicBezTo>
                    <a:pt x="81" y="111"/>
                    <a:pt x="81" y="111"/>
                    <a:pt x="81" y="111"/>
                  </a:cubicBezTo>
                  <a:cubicBezTo>
                    <a:pt x="81" y="110"/>
                    <a:pt x="81" y="110"/>
                    <a:pt x="81" y="110"/>
                  </a:cubicBezTo>
                  <a:cubicBezTo>
                    <a:pt x="81" y="109"/>
                    <a:pt x="81" y="109"/>
                    <a:pt x="82" y="109"/>
                  </a:cubicBezTo>
                  <a:cubicBezTo>
                    <a:pt x="82" y="109"/>
                    <a:pt x="82" y="109"/>
                    <a:pt x="82" y="109"/>
                  </a:cubicBezTo>
                  <a:cubicBezTo>
                    <a:pt x="83" y="109"/>
                    <a:pt x="83" y="110"/>
                    <a:pt x="83" y="110"/>
                  </a:cubicBezTo>
                  <a:cubicBezTo>
                    <a:pt x="83" y="111"/>
                    <a:pt x="83" y="111"/>
                    <a:pt x="83" y="111"/>
                  </a:cubicBezTo>
                  <a:close/>
                  <a:moveTo>
                    <a:pt x="78" y="123"/>
                  </a:moveTo>
                  <a:cubicBezTo>
                    <a:pt x="74" y="121"/>
                    <a:pt x="74" y="121"/>
                    <a:pt x="74" y="121"/>
                  </a:cubicBezTo>
                  <a:cubicBezTo>
                    <a:pt x="74" y="121"/>
                    <a:pt x="74" y="121"/>
                    <a:pt x="74" y="121"/>
                  </a:cubicBezTo>
                  <a:cubicBezTo>
                    <a:pt x="75" y="121"/>
                    <a:pt x="76" y="121"/>
                    <a:pt x="76" y="120"/>
                  </a:cubicBezTo>
                  <a:cubicBezTo>
                    <a:pt x="78" y="115"/>
                    <a:pt x="78" y="115"/>
                    <a:pt x="78" y="115"/>
                  </a:cubicBezTo>
                  <a:cubicBezTo>
                    <a:pt x="79" y="115"/>
                    <a:pt x="79" y="114"/>
                    <a:pt x="78" y="114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8" y="113"/>
                    <a:pt x="78" y="113"/>
                    <a:pt x="78" y="113"/>
                  </a:cubicBezTo>
                  <a:cubicBezTo>
                    <a:pt x="81" y="114"/>
                    <a:pt x="81" y="114"/>
                    <a:pt x="81" y="114"/>
                  </a:cubicBezTo>
                  <a:cubicBezTo>
                    <a:pt x="78" y="121"/>
                    <a:pt x="78" y="121"/>
                    <a:pt x="78" y="121"/>
                  </a:cubicBezTo>
                  <a:cubicBezTo>
                    <a:pt x="77" y="122"/>
                    <a:pt x="78" y="123"/>
                    <a:pt x="78" y="123"/>
                  </a:cubicBezTo>
                  <a:cubicBezTo>
                    <a:pt x="78" y="123"/>
                    <a:pt x="78" y="123"/>
                    <a:pt x="78" y="123"/>
                  </a:cubicBezTo>
                  <a:close/>
                  <a:moveTo>
                    <a:pt x="89" y="124"/>
                  </a:moveTo>
                  <a:cubicBezTo>
                    <a:pt x="88" y="125"/>
                    <a:pt x="87" y="125"/>
                    <a:pt x="86" y="126"/>
                  </a:cubicBezTo>
                  <a:cubicBezTo>
                    <a:pt x="85" y="126"/>
                    <a:pt x="84" y="126"/>
                    <a:pt x="84" y="126"/>
                  </a:cubicBezTo>
                  <a:cubicBezTo>
                    <a:pt x="82" y="125"/>
                    <a:pt x="82" y="125"/>
                    <a:pt x="82" y="124"/>
                  </a:cubicBezTo>
                  <a:cubicBezTo>
                    <a:pt x="81" y="123"/>
                    <a:pt x="81" y="121"/>
                    <a:pt x="82" y="120"/>
                  </a:cubicBezTo>
                  <a:cubicBezTo>
                    <a:pt x="82" y="119"/>
                    <a:pt x="83" y="118"/>
                    <a:pt x="84" y="117"/>
                  </a:cubicBezTo>
                  <a:cubicBezTo>
                    <a:pt x="85" y="117"/>
                    <a:pt x="86" y="117"/>
                    <a:pt x="87" y="117"/>
                  </a:cubicBezTo>
                  <a:cubicBezTo>
                    <a:pt x="88" y="118"/>
                    <a:pt x="89" y="119"/>
                    <a:pt x="89" y="119"/>
                  </a:cubicBezTo>
                  <a:cubicBezTo>
                    <a:pt x="90" y="120"/>
                    <a:pt x="90" y="121"/>
                    <a:pt x="89" y="122"/>
                  </a:cubicBezTo>
                  <a:cubicBezTo>
                    <a:pt x="83" y="119"/>
                    <a:pt x="83" y="119"/>
                    <a:pt x="83" y="119"/>
                  </a:cubicBezTo>
                  <a:cubicBezTo>
                    <a:pt x="83" y="121"/>
                    <a:pt x="83" y="122"/>
                    <a:pt x="83" y="123"/>
                  </a:cubicBezTo>
                  <a:cubicBezTo>
                    <a:pt x="83" y="124"/>
                    <a:pt x="84" y="124"/>
                    <a:pt x="84" y="125"/>
                  </a:cubicBezTo>
                  <a:cubicBezTo>
                    <a:pt x="85" y="125"/>
                    <a:pt x="86" y="125"/>
                    <a:pt x="86" y="125"/>
                  </a:cubicBezTo>
                  <a:cubicBezTo>
                    <a:pt x="88" y="125"/>
                    <a:pt x="88" y="124"/>
                    <a:pt x="89" y="124"/>
                  </a:cubicBezTo>
                  <a:cubicBezTo>
                    <a:pt x="89" y="124"/>
                    <a:pt x="89" y="124"/>
                    <a:pt x="89" y="124"/>
                  </a:cubicBezTo>
                  <a:close/>
                  <a:moveTo>
                    <a:pt x="88" y="120"/>
                  </a:moveTo>
                  <a:cubicBezTo>
                    <a:pt x="88" y="119"/>
                    <a:pt x="88" y="118"/>
                    <a:pt x="87" y="117"/>
                  </a:cubicBezTo>
                  <a:cubicBezTo>
                    <a:pt x="86" y="117"/>
                    <a:pt x="84" y="117"/>
                    <a:pt x="84" y="119"/>
                  </a:cubicBezTo>
                  <a:cubicBezTo>
                    <a:pt x="88" y="120"/>
                    <a:pt x="88" y="120"/>
                    <a:pt x="88" y="120"/>
                  </a:cubicBezTo>
                  <a:close/>
                  <a:moveTo>
                    <a:pt x="98" y="131"/>
                  </a:moveTo>
                  <a:cubicBezTo>
                    <a:pt x="94" y="129"/>
                    <a:pt x="94" y="129"/>
                    <a:pt x="94" y="129"/>
                  </a:cubicBezTo>
                  <a:cubicBezTo>
                    <a:pt x="94" y="129"/>
                    <a:pt x="94" y="129"/>
                    <a:pt x="94" y="129"/>
                  </a:cubicBezTo>
                  <a:cubicBezTo>
                    <a:pt x="95" y="129"/>
                    <a:pt x="96" y="129"/>
                    <a:pt x="96" y="128"/>
                  </a:cubicBezTo>
                  <a:cubicBezTo>
                    <a:pt x="98" y="123"/>
                    <a:pt x="98" y="123"/>
                    <a:pt x="98" y="123"/>
                  </a:cubicBezTo>
                  <a:cubicBezTo>
                    <a:pt x="98" y="123"/>
                    <a:pt x="98" y="123"/>
                    <a:pt x="98" y="122"/>
                  </a:cubicBezTo>
                  <a:cubicBezTo>
                    <a:pt x="98" y="122"/>
                    <a:pt x="97" y="122"/>
                    <a:pt x="97" y="121"/>
                  </a:cubicBezTo>
                  <a:cubicBezTo>
                    <a:pt x="96" y="121"/>
                    <a:pt x="95" y="121"/>
                    <a:pt x="94" y="122"/>
                  </a:cubicBezTo>
                  <a:cubicBezTo>
                    <a:pt x="93" y="127"/>
                    <a:pt x="93" y="127"/>
                    <a:pt x="93" y="127"/>
                  </a:cubicBezTo>
                  <a:cubicBezTo>
                    <a:pt x="92" y="128"/>
                    <a:pt x="93" y="129"/>
                    <a:pt x="94" y="129"/>
                  </a:cubicBezTo>
                  <a:cubicBezTo>
                    <a:pt x="94" y="129"/>
                    <a:pt x="94" y="129"/>
                    <a:pt x="94" y="129"/>
                  </a:cubicBezTo>
                  <a:cubicBezTo>
                    <a:pt x="90" y="128"/>
                    <a:pt x="90" y="128"/>
                    <a:pt x="90" y="128"/>
                  </a:cubicBezTo>
                  <a:cubicBezTo>
                    <a:pt x="90" y="127"/>
                    <a:pt x="90" y="127"/>
                    <a:pt x="90" y="127"/>
                  </a:cubicBezTo>
                  <a:cubicBezTo>
                    <a:pt x="90" y="128"/>
                    <a:pt x="91" y="127"/>
                    <a:pt x="91" y="127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3" y="120"/>
                    <a:pt x="92" y="120"/>
                  </a:cubicBezTo>
                  <a:cubicBezTo>
                    <a:pt x="92" y="120"/>
                    <a:pt x="92" y="120"/>
                    <a:pt x="92" y="120"/>
                  </a:cubicBezTo>
                  <a:cubicBezTo>
                    <a:pt x="96" y="120"/>
                    <a:pt x="96" y="120"/>
                    <a:pt x="96" y="120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6" y="121"/>
                    <a:pt x="98" y="121"/>
                    <a:pt x="99" y="121"/>
                  </a:cubicBezTo>
                  <a:cubicBezTo>
                    <a:pt x="100" y="121"/>
                    <a:pt x="101" y="123"/>
                    <a:pt x="100" y="125"/>
                  </a:cubicBezTo>
                  <a:cubicBezTo>
                    <a:pt x="98" y="129"/>
                    <a:pt x="98" y="129"/>
                    <a:pt x="98" y="129"/>
                  </a:cubicBezTo>
                  <a:cubicBezTo>
                    <a:pt x="98" y="130"/>
                    <a:pt x="98" y="131"/>
                    <a:pt x="98" y="131"/>
                  </a:cubicBezTo>
                  <a:cubicBezTo>
                    <a:pt x="98" y="131"/>
                    <a:pt x="98" y="131"/>
                    <a:pt x="98" y="131"/>
                  </a:cubicBezTo>
                  <a:close/>
                  <a:moveTo>
                    <a:pt x="109" y="130"/>
                  </a:moveTo>
                  <a:cubicBezTo>
                    <a:pt x="108" y="131"/>
                    <a:pt x="107" y="132"/>
                    <a:pt x="107" y="132"/>
                  </a:cubicBezTo>
                  <a:cubicBezTo>
                    <a:pt x="106" y="133"/>
                    <a:pt x="105" y="133"/>
                    <a:pt x="104" y="133"/>
                  </a:cubicBezTo>
                  <a:cubicBezTo>
                    <a:pt x="103" y="132"/>
                    <a:pt x="102" y="132"/>
                    <a:pt x="102" y="131"/>
                  </a:cubicBezTo>
                  <a:cubicBezTo>
                    <a:pt x="101" y="129"/>
                    <a:pt x="101" y="128"/>
                    <a:pt x="101" y="127"/>
                  </a:cubicBezTo>
                  <a:cubicBezTo>
                    <a:pt x="102" y="126"/>
                    <a:pt x="102" y="125"/>
                    <a:pt x="103" y="124"/>
                  </a:cubicBezTo>
                  <a:cubicBezTo>
                    <a:pt x="104" y="123"/>
                    <a:pt x="106" y="123"/>
                    <a:pt x="107" y="123"/>
                  </a:cubicBezTo>
                  <a:cubicBezTo>
                    <a:pt x="108" y="123"/>
                    <a:pt x="108" y="123"/>
                    <a:pt x="109" y="124"/>
                  </a:cubicBezTo>
                  <a:cubicBezTo>
                    <a:pt x="109" y="125"/>
                    <a:pt x="110" y="125"/>
                    <a:pt x="109" y="126"/>
                  </a:cubicBezTo>
                  <a:cubicBezTo>
                    <a:pt x="109" y="126"/>
                    <a:pt x="109" y="126"/>
                    <a:pt x="109" y="126"/>
                  </a:cubicBezTo>
                  <a:cubicBezTo>
                    <a:pt x="108" y="126"/>
                    <a:pt x="108" y="126"/>
                    <a:pt x="108" y="126"/>
                  </a:cubicBezTo>
                  <a:cubicBezTo>
                    <a:pt x="108" y="126"/>
                    <a:pt x="108" y="126"/>
                    <a:pt x="108" y="126"/>
                  </a:cubicBezTo>
                  <a:cubicBezTo>
                    <a:pt x="108" y="125"/>
                    <a:pt x="108" y="125"/>
                    <a:pt x="108" y="125"/>
                  </a:cubicBezTo>
                  <a:cubicBezTo>
                    <a:pt x="108" y="125"/>
                    <a:pt x="108" y="124"/>
                    <a:pt x="108" y="124"/>
                  </a:cubicBezTo>
                  <a:cubicBezTo>
                    <a:pt x="107" y="123"/>
                    <a:pt x="107" y="123"/>
                    <a:pt x="107" y="123"/>
                  </a:cubicBezTo>
                  <a:cubicBezTo>
                    <a:pt x="106" y="123"/>
                    <a:pt x="105" y="123"/>
                    <a:pt x="104" y="124"/>
                  </a:cubicBezTo>
                  <a:cubicBezTo>
                    <a:pt x="104" y="124"/>
                    <a:pt x="104" y="125"/>
                    <a:pt x="103" y="126"/>
                  </a:cubicBezTo>
                  <a:cubicBezTo>
                    <a:pt x="103" y="127"/>
                    <a:pt x="103" y="128"/>
                    <a:pt x="104" y="129"/>
                  </a:cubicBezTo>
                  <a:cubicBezTo>
                    <a:pt x="104" y="129"/>
                    <a:pt x="105" y="130"/>
                    <a:pt x="106" y="130"/>
                  </a:cubicBezTo>
                  <a:cubicBezTo>
                    <a:pt x="106" y="131"/>
                    <a:pt x="107" y="131"/>
                    <a:pt x="109" y="130"/>
                  </a:cubicBezTo>
                  <a:cubicBezTo>
                    <a:pt x="109" y="130"/>
                    <a:pt x="109" y="130"/>
                    <a:pt x="109" y="130"/>
                  </a:cubicBezTo>
                  <a:close/>
                  <a:moveTo>
                    <a:pt x="119" y="132"/>
                  </a:moveTo>
                  <a:cubicBezTo>
                    <a:pt x="118" y="133"/>
                    <a:pt x="118" y="133"/>
                    <a:pt x="117" y="134"/>
                  </a:cubicBezTo>
                  <a:cubicBezTo>
                    <a:pt x="116" y="134"/>
                    <a:pt x="115" y="135"/>
                    <a:pt x="114" y="134"/>
                  </a:cubicBezTo>
                  <a:cubicBezTo>
                    <a:pt x="113" y="134"/>
                    <a:pt x="112" y="133"/>
                    <a:pt x="112" y="133"/>
                  </a:cubicBezTo>
                  <a:cubicBezTo>
                    <a:pt x="111" y="131"/>
                    <a:pt x="111" y="130"/>
                    <a:pt x="111" y="129"/>
                  </a:cubicBezTo>
                  <a:cubicBezTo>
                    <a:pt x="112" y="128"/>
                    <a:pt x="112" y="127"/>
                    <a:pt x="113" y="126"/>
                  </a:cubicBezTo>
                  <a:cubicBezTo>
                    <a:pt x="114" y="125"/>
                    <a:pt x="115" y="125"/>
                    <a:pt x="116" y="125"/>
                  </a:cubicBezTo>
                  <a:cubicBezTo>
                    <a:pt x="118" y="125"/>
                    <a:pt x="118" y="126"/>
                    <a:pt x="119" y="127"/>
                  </a:cubicBezTo>
                  <a:cubicBezTo>
                    <a:pt x="119" y="127"/>
                    <a:pt x="120" y="128"/>
                    <a:pt x="119" y="129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2" y="129"/>
                    <a:pt x="113" y="131"/>
                    <a:pt x="113" y="131"/>
                  </a:cubicBezTo>
                  <a:cubicBezTo>
                    <a:pt x="114" y="132"/>
                    <a:pt x="114" y="133"/>
                    <a:pt x="115" y="133"/>
                  </a:cubicBezTo>
                  <a:cubicBezTo>
                    <a:pt x="116" y="133"/>
                    <a:pt x="116" y="133"/>
                    <a:pt x="117" y="133"/>
                  </a:cubicBezTo>
                  <a:cubicBezTo>
                    <a:pt x="118" y="133"/>
                    <a:pt x="118" y="132"/>
                    <a:pt x="119" y="132"/>
                  </a:cubicBezTo>
                  <a:cubicBezTo>
                    <a:pt x="119" y="132"/>
                    <a:pt x="119" y="132"/>
                    <a:pt x="119" y="132"/>
                  </a:cubicBezTo>
                  <a:close/>
                  <a:moveTo>
                    <a:pt x="117" y="129"/>
                  </a:moveTo>
                  <a:cubicBezTo>
                    <a:pt x="117" y="127"/>
                    <a:pt x="116" y="126"/>
                    <a:pt x="115" y="126"/>
                  </a:cubicBezTo>
                  <a:cubicBezTo>
                    <a:pt x="114" y="125"/>
                    <a:pt x="113" y="126"/>
                    <a:pt x="112" y="128"/>
                  </a:cubicBezTo>
                  <a:cubicBezTo>
                    <a:pt x="117" y="129"/>
                    <a:pt x="117" y="129"/>
                    <a:pt x="117" y="129"/>
                  </a:cubicBezTo>
                  <a:close/>
                  <a:moveTo>
                    <a:pt x="133" y="135"/>
                  </a:moveTo>
                  <a:cubicBezTo>
                    <a:pt x="132" y="136"/>
                    <a:pt x="132" y="136"/>
                    <a:pt x="132" y="136"/>
                  </a:cubicBezTo>
                  <a:cubicBezTo>
                    <a:pt x="132" y="137"/>
                    <a:pt x="131" y="137"/>
                    <a:pt x="131" y="137"/>
                  </a:cubicBezTo>
                  <a:cubicBezTo>
                    <a:pt x="130" y="137"/>
                    <a:pt x="130" y="136"/>
                    <a:pt x="130" y="135"/>
                  </a:cubicBezTo>
                  <a:cubicBezTo>
                    <a:pt x="130" y="135"/>
                    <a:pt x="129" y="136"/>
                    <a:pt x="128" y="136"/>
                  </a:cubicBezTo>
                  <a:cubicBezTo>
                    <a:pt x="128" y="136"/>
                    <a:pt x="127" y="136"/>
                    <a:pt x="127" y="136"/>
                  </a:cubicBezTo>
                  <a:cubicBezTo>
                    <a:pt x="126" y="136"/>
                    <a:pt x="126" y="136"/>
                    <a:pt x="125" y="135"/>
                  </a:cubicBezTo>
                  <a:cubicBezTo>
                    <a:pt x="125" y="135"/>
                    <a:pt x="125" y="135"/>
                    <a:pt x="125" y="134"/>
                  </a:cubicBezTo>
                  <a:cubicBezTo>
                    <a:pt x="125" y="133"/>
                    <a:pt x="126" y="132"/>
                    <a:pt x="127" y="131"/>
                  </a:cubicBezTo>
                  <a:cubicBezTo>
                    <a:pt x="128" y="131"/>
                    <a:pt x="129" y="130"/>
                    <a:pt x="130" y="130"/>
                  </a:cubicBezTo>
                  <a:cubicBezTo>
                    <a:pt x="130" y="129"/>
                    <a:pt x="130" y="129"/>
                    <a:pt x="130" y="129"/>
                  </a:cubicBezTo>
                  <a:cubicBezTo>
                    <a:pt x="130" y="128"/>
                    <a:pt x="130" y="127"/>
                    <a:pt x="129" y="127"/>
                  </a:cubicBezTo>
                  <a:cubicBezTo>
                    <a:pt x="128" y="127"/>
                    <a:pt x="128" y="127"/>
                    <a:pt x="12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28" y="129"/>
                    <a:pt x="128" y="129"/>
                    <a:pt x="128" y="129"/>
                  </a:cubicBezTo>
                  <a:cubicBezTo>
                    <a:pt x="128" y="129"/>
                    <a:pt x="128" y="129"/>
                    <a:pt x="127" y="129"/>
                  </a:cubicBezTo>
                  <a:cubicBezTo>
                    <a:pt x="127" y="130"/>
                    <a:pt x="127" y="130"/>
                    <a:pt x="126" y="130"/>
                  </a:cubicBezTo>
                  <a:cubicBezTo>
                    <a:pt x="126" y="130"/>
                    <a:pt x="126" y="130"/>
                    <a:pt x="126" y="129"/>
                  </a:cubicBezTo>
                  <a:cubicBezTo>
                    <a:pt x="125" y="129"/>
                    <a:pt x="125" y="129"/>
                    <a:pt x="126" y="129"/>
                  </a:cubicBezTo>
                  <a:cubicBezTo>
                    <a:pt x="126" y="128"/>
                    <a:pt x="126" y="128"/>
                    <a:pt x="127" y="127"/>
                  </a:cubicBezTo>
                  <a:cubicBezTo>
                    <a:pt x="128" y="127"/>
                    <a:pt x="128" y="127"/>
                    <a:pt x="129" y="127"/>
                  </a:cubicBezTo>
                  <a:cubicBezTo>
                    <a:pt x="130" y="127"/>
                    <a:pt x="131" y="127"/>
                    <a:pt x="132" y="128"/>
                  </a:cubicBezTo>
                  <a:cubicBezTo>
                    <a:pt x="132" y="128"/>
                    <a:pt x="132" y="129"/>
                    <a:pt x="132" y="130"/>
                  </a:cubicBezTo>
                  <a:cubicBezTo>
                    <a:pt x="132" y="135"/>
                    <a:pt x="132" y="135"/>
                    <a:pt x="132" y="135"/>
                  </a:cubicBezTo>
                  <a:cubicBezTo>
                    <a:pt x="132" y="135"/>
                    <a:pt x="132" y="135"/>
                    <a:pt x="132" y="135"/>
                  </a:cubicBezTo>
                  <a:cubicBezTo>
                    <a:pt x="132" y="135"/>
                    <a:pt x="132" y="135"/>
                    <a:pt x="133" y="135"/>
                  </a:cubicBezTo>
                  <a:cubicBezTo>
                    <a:pt x="133" y="135"/>
                    <a:pt x="133" y="135"/>
                    <a:pt x="133" y="135"/>
                  </a:cubicBezTo>
                  <a:close/>
                  <a:moveTo>
                    <a:pt x="130" y="134"/>
                  </a:moveTo>
                  <a:cubicBezTo>
                    <a:pt x="130" y="131"/>
                    <a:pt x="130" y="131"/>
                    <a:pt x="130" y="131"/>
                  </a:cubicBezTo>
                  <a:cubicBezTo>
                    <a:pt x="129" y="131"/>
                    <a:pt x="128" y="131"/>
                    <a:pt x="128" y="131"/>
                  </a:cubicBezTo>
                  <a:cubicBezTo>
                    <a:pt x="127" y="132"/>
                    <a:pt x="126" y="132"/>
                    <a:pt x="126" y="133"/>
                  </a:cubicBezTo>
                  <a:cubicBezTo>
                    <a:pt x="126" y="134"/>
                    <a:pt x="127" y="135"/>
                    <a:pt x="128" y="135"/>
                  </a:cubicBezTo>
                  <a:cubicBezTo>
                    <a:pt x="128" y="135"/>
                    <a:pt x="129" y="135"/>
                    <a:pt x="130" y="134"/>
                  </a:cubicBezTo>
                  <a:close/>
                  <a:moveTo>
                    <a:pt x="144" y="136"/>
                  </a:moveTo>
                  <a:cubicBezTo>
                    <a:pt x="140" y="136"/>
                    <a:pt x="140" y="136"/>
                    <a:pt x="140" y="136"/>
                  </a:cubicBezTo>
                  <a:cubicBezTo>
                    <a:pt x="140" y="136"/>
                    <a:pt x="140" y="136"/>
                    <a:pt x="140" y="136"/>
                  </a:cubicBezTo>
                  <a:cubicBezTo>
                    <a:pt x="140" y="136"/>
                    <a:pt x="141" y="135"/>
                    <a:pt x="141" y="135"/>
                  </a:cubicBezTo>
                  <a:cubicBezTo>
                    <a:pt x="141" y="129"/>
                    <a:pt x="141" y="129"/>
                    <a:pt x="141" y="129"/>
                  </a:cubicBezTo>
                  <a:cubicBezTo>
                    <a:pt x="141" y="129"/>
                    <a:pt x="141" y="129"/>
                    <a:pt x="140" y="128"/>
                  </a:cubicBezTo>
                  <a:cubicBezTo>
                    <a:pt x="140" y="128"/>
                    <a:pt x="140" y="128"/>
                    <a:pt x="139" y="128"/>
                  </a:cubicBezTo>
                  <a:cubicBezTo>
                    <a:pt x="138" y="128"/>
                    <a:pt x="138" y="128"/>
                    <a:pt x="137" y="129"/>
                  </a:cubicBezTo>
                  <a:cubicBezTo>
                    <a:pt x="137" y="135"/>
                    <a:pt x="137" y="135"/>
                    <a:pt x="137" y="135"/>
                  </a:cubicBezTo>
                  <a:cubicBezTo>
                    <a:pt x="137" y="135"/>
                    <a:pt x="137" y="136"/>
                    <a:pt x="138" y="136"/>
                  </a:cubicBezTo>
                  <a:cubicBezTo>
                    <a:pt x="138" y="136"/>
                    <a:pt x="138" y="136"/>
                    <a:pt x="138" y="136"/>
                  </a:cubicBezTo>
                  <a:cubicBezTo>
                    <a:pt x="134" y="136"/>
                    <a:pt x="134" y="136"/>
                    <a:pt x="134" y="136"/>
                  </a:cubicBezTo>
                  <a:cubicBezTo>
                    <a:pt x="134" y="136"/>
                    <a:pt x="134" y="136"/>
                    <a:pt x="134" y="136"/>
                  </a:cubicBezTo>
                  <a:cubicBezTo>
                    <a:pt x="134" y="136"/>
                    <a:pt x="135" y="135"/>
                    <a:pt x="135" y="135"/>
                  </a:cubicBezTo>
                  <a:cubicBezTo>
                    <a:pt x="135" y="129"/>
                    <a:pt x="135" y="129"/>
                    <a:pt x="135" y="129"/>
                  </a:cubicBezTo>
                  <a:cubicBezTo>
                    <a:pt x="135" y="129"/>
                    <a:pt x="135" y="128"/>
                    <a:pt x="134" y="128"/>
                  </a:cubicBezTo>
                  <a:cubicBezTo>
                    <a:pt x="134" y="128"/>
                    <a:pt x="134" y="128"/>
                    <a:pt x="133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36" y="127"/>
                    <a:pt x="136" y="127"/>
                    <a:pt x="136" y="127"/>
                  </a:cubicBezTo>
                  <a:cubicBezTo>
                    <a:pt x="136" y="128"/>
                    <a:pt x="136" y="128"/>
                    <a:pt x="136" y="128"/>
                  </a:cubicBezTo>
                  <a:cubicBezTo>
                    <a:pt x="137" y="127"/>
                    <a:pt x="138" y="127"/>
                    <a:pt x="140" y="127"/>
                  </a:cubicBezTo>
                  <a:cubicBezTo>
                    <a:pt x="141" y="127"/>
                    <a:pt x="142" y="127"/>
                    <a:pt x="142" y="130"/>
                  </a:cubicBezTo>
                  <a:cubicBezTo>
                    <a:pt x="142" y="135"/>
                    <a:pt x="142" y="135"/>
                    <a:pt x="142" y="135"/>
                  </a:cubicBezTo>
                  <a:cubicBezTo>
                    <a:pt x="143" y="135"/>
                    <a:pt x="143" y="136"/>
                    <a:pt x="144" y="136"/>
                  </a:cubicBezTo>
                  <a:cubicBezTo>
                    <a:pt x="144" y="136"/>
                    <a:pt x="144" y="136"/>
                    <a:pt x="144" y="136"/>
                  </a:cubicBezTo>
                  <a:close/>
                  <a:moveTo>
                    <a:pt x="155" y="134"/>
                  </a:moveTo>
                  <a:cubicBezTo>
                    <a:pt x="154" y="135"/>
                    <a:pt x="153" y="135"/>
                    <a:pt x="152" y="136"/>
                  </a:cubicBezTo>
                  <a:cubicBezTo>
                    <a:pt x="152" y="134"/>
                    <a:pt x="152" y="134"/>
                    <a:pt x="152" y="134"/>
                  </a:cubicBezTo>
                  <a:cubicBezTo>
                    <a:pt x="151" y="135"/>
                    <a:pt x="150" y="136"/>
                    <a:pt x="149" y="136"/>
                  </a:cubicBezTo>
                  <a:cubicBezTo>
                    <a:pt x="148" y="136"/>
                    <a:pt x="148" y="136"/>
                    <a:pt x="147" y="135"/>
                  </a:cubicBezTo>
                  <a:cubicBezTo>
                    <a:pt x="146" y="134"/>
                    <a:pt x="145" y="133"/>
                    <a:pt x="145" y="131"/>
                  </a:cubicBezTo>
                  <a:cubicBezTo>
                    <a:pt x="145" y="130"/>
                    <a:pt x="146" y="129"/>
                    <a:pt x="146" y="128"/>
                  </a:cubicBezTo>
                  <a:cubicBezTo>
                    <a:pt x="146" y="127"/>
                    <a:pt x="148" y="126"/>
                    <a:pt x="149" y="126"/>
                  </a:cubicBezTo>
                  <a:cubicBezTo>
                    <a:pt x="150" y="126"/>
                    <a:pt x="150" y="126"/>
                    <a:pt x="151" y="127"/>
                  </a:cubicBezTo>
                  <a:cubicBezTo>
                    <a:pt x="150" y="124"/>
                    <a:pt x="150" y="124"/>
                    <a:pt x="150" y="124"/>
                  </a:cubicBezTo>
                  <a:cubicBezTo>
                    <a:pt x="150" y="123"/>
                    <a:pt x="150" y="123"/>
                    <a:pt x="150" y="123"/>
                  </a:cubicBezTo>
                  <a:cubicBezTo>
                    <a:pt x="150" y="123"/>
                    <a:pt x="150" y="123"/>
                    <a:pt x="149" y="123"/>
                  </a:cubicBezTo>
                  <a:cubicBezTo>
                    <a:pt x="149" y="123"/>
                    <a:pt x="149" y="123"/>
                    <a:pt x="149" y="123"/>
                  </a:cubicBezTo>
                  <a:cubicBezTo>
                    <a:pt x="150" y="123"/>
                    <a:pt x="150" y="122"/>
                    <a:pt x="152" y="121"/>
                  </a:cubicBezTo>
                  <a:cubicBezTo>
                    <a:pt x="153" y="133"/>
                    <a:pt x="153" y="133"/>
                    <a:pt x="153" y="133"/>
                  </a:cubicBezTo>
                  <a:cubicBezTo>
                    <a:pt x="153" y="134"/>
                    <a:pt x="153" y="134"/>
                    <a:pt x="153" y="134"/>
                  </a:cubicBezTo>
                  <a:cubicBezTo>
                    <a:pt x="154" y="134"/>
                    <a:pt x="155" y="134"/>
                    <a:pt x="155" y="134"/>
                  </a:cubicBezTo>
                  <a:cubicBezTo>
                    <a:pt x="155" y="134"/>
                    <a:pt x="155" y="134"/>
                    <a:pt x="155" y="134"/>
                  </a:cubicBezTo>
                  <a:close/>
                  <a:moveTo>
                    <a:pt x="152" y="133"/>
                  </a:moveTo>
                  <a:cubicBezTo>
                    <a:pt x="152" y="129"/>
                    <a:pt x="152" y="129"/>
                    <a:pt x="152" y="129"/>
                  </a:cubicBezTo>
                  <a:cubicBezTo>
                    <a:pt x="152" y="128"/>
                    <a:pt x="151" y="128"/>
                    <a:pt x="151" y="127"/>
                  </a:cubicBezTo>
                  <a:cubicBezTo>
                    <a:pt x="150" y="127"/>
                    <a:pt x="150" y="127"/>
                    <a:pt x="149" y="127"/>
                  </a:cubicBezTo>
                  <a:cubicBezTo>
                    <a:pt x="148" y="127"/>
                    <a:pt x="148" y="127"/>
                    <a:pt x="147" y="128"/>
                  </a:cubicBezTo>
                  <a:cubicBezTo>
                    <a:pt x="147" y="129"/>
                    <a:pt x="147" y="130"/>
                    <a:pt x="147" y="131"/>
                  </a:cubicBezTo>
                  <a:cubicBezTo>
                    <a:pt x="147" y="132"/>
                    <a:pt x="147" y="133"/>
                    <a:pt x="148" y="134"/>
                  </a:cubicBezTo>
                  <a:cubicBezTo>
                    <a:pt x="148" y="135"/>
                    <a:pt x="149" y="135"/>
                    <a:pt x="150" y="135"/>
                  </a:cubicBezTo>
                  <a:cubicBezTo>
                    <a:pt x="150" y="135"/>
                    <a:pt x="150" y="135"/>
                    <a:pt x="151" y="135"/>
                  </a:cubicBezTo>
                  <a:cubicBezTo>
                    <a:pt x="152" y="134"/>
                    <a:pt x="152" y="134"/>
                    <a:pt x="152" y="133"/>
                  </a:cubicBezTo>
                  <a:close/>
                  <a:moveTo>
                    <a:pt x="170" y="122"/>
                  </a:moveTo>
                  <a:cubicBezTo>
                    <a:pt x="170" y="122"/>
                    <a:pt x="170" y="122"/>
                    <a:pt x="170" y="122"/>
                  </a:cubicBezTo>
                  <a:cubicBezTo>
                    <a:pt x="169" y="121"/>
                    <a:pt x="169" y="120"/>
                    <a:pt x="169" y="120"/>
                  </a:cubicBezTo>
                  <a:cubicBezTo>
                    <a:pt x="168" y="120"/>
                    <a:pt x="168" y="120"/>
                    <a:pt x="167" y="120"/>
                  </a:cubicBezTo>
                  <a:cubicBezTo>
                    <a:pt x="165" y="120"/>
                    <a:pt x="165" y="120"/>
                    <a:pt x="165" y="120"/>
                  </a:cubicBezTo>
                  <a:cubicBezTo>
                    <a:pt x="167" y="131"/>
                    <a:pt x="167" y="131"/>
                    <a:pt x="167" y="131"/>
                  </a:cubicBezTo>
                  <a:cubicBezTo>
                    <a:pt x="168" y="132"/>
                    <a:pt x="168" y="132"/>
                    <a:pt x="170" y="132"/>
                  </a:cubicBezTo>
                  <a:cubicBezTo>
                    <a:pt x="170" y="132"/>
                    <a:pt x="170" y="132"/>
                    <a:pt x="170" y="132"/>
                  </a:cubicBezTo>
                  <a:cubicBezTo>
                    <a:pt x="164" y="133"/>
                    <a:pt x="164" y="133"/>
                    <a:pt x="164" y="133"/>
                  </a:cubicBezTo>
                  <a:cubicBezTo>
                    <a:pt x="164" y="133"/>
                    <a:pt x="164" y="133"/>
                    <a:pt x="164" y="133"/>
                  </a:cubicBezTo>
                  <a:cubicBezTo>
                    <a:pt x="165" y="133"/>
                    <a:pt x="166" y="132"/>
                    <a:pt x="165" y="131"/>
                  </a:cubicBezTo>
                  <a:cubicBezTo>
                    <a:pt x="163" y="121"/>
                    <a:pt x="163" y="121"/>
                    <a:pt x="163" y="121"/>
                  </a:cubicBezTo>
                  <a:cubicBezTo>
                    <a:pt x="161" y="121"/>
                    <a:pt x="161" y="121"/>
                    <a:pt x="161" y="121"/>
                  </a:cubicBezTo>
                  <a:cubicBezTo>
                    <a:pt x="160" y="121"/>
                    <a:pt x="160" y="122"/>
                    <a:pt x="159" y="122"/>
                  </a:cubicBezTo>
                  <a:cubicBezTo>
                    <a:pt x="159" y="123"/>
                    <a:pt x="159" y="123"/>
                    <a:pt x="159" y="124"/>
                  </a:cubicBezTo>
                  <a:cubicBezTo>
                    <a:pt x="159" y="124"/>
                    <a:pt x="159" y="124"/>
                    <a:pt x="159" y="124"/>
                  </a:cubicBezTo>
                  <a:cubicBezTo>
                    <a:pt x="158" y="121"/>
                    <a:pt x="158" y="121"/>
                    <a:pt x="158" y="121"/>
                  </a:cubicBezTo>
                  <a:cubicBezTo>
                    <a:pt x="169" y="118"/>
                    <a:pt x="169" y="118"/>
                    <a:pt x="169" y="118"/>
                  </a:cubicBezTo>
                  <a:cubicBezTo>
                    <a:pt x="170" y="122"/>
                    <a:pt x="170" y="122"/>
                    <a:pt x="170" y="122"/>
                  </a:cubicBezTo>
                  <a:close/>
                  <a:moveTo>
                    <a:pt x="181" y="125"/>
                  </a:moveTo>
                  <a:cubicBezTo>
                    <a:pt x="181" y="126"/>
                    <a:pt x="181" y="127"/>
                    <a:pt x="180" y="128"/>
                  </a:cubicBezTo>
                  <a:cubicBezTo>
                    <a:pt x="180" y="129"/>
                    <a:pt x="179" y="130"/>
                    <a:pt x="178" y="130"/>
                  </a:cubicBezTo>
                  <a:cubicBezTo>
                    <a:pt x="177" y="131"/>
                    <a:pt x="176" y="131"/>
                    <a:pt x="176" y="130"/>
                  </a:cubicBezTo>
                  <a:cubicBezTo>
                    <a:pt x="174" y="129"/>
                    <a:pt x="174" y="128"/>
                    <a:pt x="173" y="127"/>
                  </a:cubicBezTo>
                  <a:cubicBezTo>
                    <a:pt x="173" y="126"/>
                    <a:pt x="173" y="125"/>
                    <a:pt x="173" y="123"/>
                  </a:cubicBezTo>
                  <a:cubicBezTo>
                    <a:pt x="174" y="122"/>
                    <a:pt x="174" y="121"/>
                    <a:pt x="176" y="121"/>
                  </a:cubicBezTo>
                  <a:cubicBezTo>
                    <a:pt x="177" y="121"/>
                    <a:pt x="178" y="121"/>
                    <a:pt x="178" y="121"/>
                  </a:cubicBezTo>
                  <a:cubicBezTo>
                    <a:pt x="179" y="121"/>
                    <a:pt x="180" y="122"/>
                    <a:pt x="180" y="123"/>
                  </a:cubicBezTo>
                  <a:cubicBezTo>
                    <a:pt x="174" y="125"/>
                    <a:pt x="174" y="125"/>
                    <a:pt x="174" y="125"/>
                  </a:cubicBezTo>
                  <a:cubicBezTo>
                    <a:pt x="175" y="126"/>
                    <a:pt x="176" y="127"/>
                    <a:pt x="176" y="128"/>
                  </a:cubicBezTo>
                  <a:cubicBezTo>
                    <a:pt x="177" y="129"/>
                    <a:pt x="178" y="129"/>
                    <a:pt x="179" y="128"/>
                  </a:cubicBezTo>
                  <a:cubicBezTo>
                    <a:pt x="180" y="128"/>
                    <a:pt x="180" y="127"/>
                    <a:pt x="181" y="127"/>
                  </a:cubicBezTo>
                  <a:cubicBezTo>
                    <a:pt x="180" y="127"/>
                    <a:pt x="181" y="126"/>
                    <a:pt x="181" y="125"/>
                  </a:cubicBezTo>
                  <a:cubicBezTo>
                    <a:pt x="181" y="125"/>
                    <a:pt x="181" y="125"/>
                    <a:pt x="181" y="125"/>
                  </a:cubicBezTo>
                  <a:close/>
                  <a:moveTo>
                    <a:pt x="178" y="123"/>
                  </a:moveTo>
                  <a:cubicBezTo>
                    <a:pt x="177" y="122"/>
                    <a:pt x="176" y="121"/>
                    <a:pt x="175" y="122"/>
                  </a:cubicBezTo>
                  <a:cubicBezTo>
                    <a:pt x="174" y="122"/>
                    <a:pt x="173" y="123"/>
                    <a:pt x="173" y="125"/>
                  </a:cubicBezTo>
                  <a:cubicBezTo>
                    <a:pt x="178" y="123"/>
                    <a:pt x="178" y="123"/>
                    <a:pt x="178" y="123"/>
                  </a:cubicBezTo>
                  <a:close/>
                  <a:moveTo>
                    <a:pt x="190" y="122"/>
                  </a:moveTo>
                  <a:cubicBezTo>
                    <a:pt x="190" y="123"/>
                    <a:pt x="190" y="124"/>
                    <a:pt x="190" y="125"/>
                  </a:cubicBezTo>
                  <a:cubicBezTo>
                    <a:pt x="189" y="126"/>
                    <a:pt x="188" y="127"/>
                    <a:pt x="188" y="127"/>
                  </a:cubicBezTo>
                  <a:cubicBezTo>
                    <a:pt x="186" y="127"/>
                    <a:pt x="186" y="127"/>
                    <a:pt x="184" y="127"/>
                  </a:cubicBezTo>
                  <a:cubicBezTo>
                    <a:pt x="183" y="127"/>
                    <a:pt x="182" y="125"/>
                    <a:pt x="182" y="124"/>
                  </a:cubicBezTo>
                  <a:cubicBezTo>
                    <a:pt x="182" y="123"/>
                    <a:pt x="182" y="122"/>
                    <a:pt x="182" y="121"/>
                  </a:cubicBezTo>
                  <a:cubicBezTo>
                    <a:pt x="182" y="119"/>
                    <a:pt x="183" y="119"/>
                    <a:pt x="185" y="118"/>
                  </a:cubicBezTo>
                  <a:cubicBezTo>
                    <a:pt x="186" y="118"/>
                    <a:pt x="186" y="118"/>
                    <a:pt x="187" y="118"/>
                  </a:cubicBezTo>
                  <a:cubicBezTo>
                    <a:pt x="188" y="118"/>
                    <a:pt x="188" y="118"/>
                    <a:pt x="188" y="119"/>
                  </a:cubicBezTo>
                  <a:cubicBezTo>
                    <a:pt x="188" y="119"/>
                    <a:pt x="188" y="119"/>
                    <a:pt x="188" y="119"/>
                  </a:cubicBezTo>
                  <a:cubicBezTo>
                    <a:pt x="188" y="120"/>
                    <a:pt x="188" y="120"/>
                    <a:pt x="188" y="120"/>
                  </a:cubicBezTo>
                  <a:cubicBezTo>
                    <a:pt x="188" y="120"/>
                    <a:pt x="188" y="120"/>
                    <a:pt x="187" y="120"/>
                  </a:cubicBezTo>
                  <a:cubicBezTo>
                    <a:pt x="187" y="120"/>
                    <a:pt x="187" y="119"/>
                    <a:pt x="187" y="119"/>
                  </a:cubicBezTo>
                  <a:cubicBezTo>
                    <a:pt x="187" y="119"/>
                    <a:pt x="186" y="119"/>
                    <a:pt x="186" y="119"/>
                  </a:cubicBezTo>
                  <a:cubicBezTo>
                    <a:pt x="186" y="119"/>
                    <a:pt x="185" y="119"/>
                    <a:pt x="185" y="119"/>
                  </a:cubicBezTo>
                  <a:cubicBezTo>
                    <a:pt x="184" y="119"/>
                    <a:pt x="183" y="120"/>
                    <a:pt x="183" y="121"/>
                  </a:cubicBezTo>
                  <a:cubicBezTo>
                    <a:pt x="183" y="121"/>
                    <a:pt x="183" y="122"/>
                    <a:pt x="184" y="123"/>
                  </a:cubicBezTo>
                  <a:cubicBezTo>
                    <a:pt x="184" y="124"/>
                    <a:pt x="185" y="125"/>
                    <a:pt x="186" y="125"/>
                  </a:cubicBezTo>
                  <a:cubicBezTo>
                    <a:pt x="186" y="126"/>
                    <a:pt x="187" y="126"/>
                    <a:pt x="188" y="126"/>
                  </a:cubicBezTo>
                  <a:cubicBezTo>
                    <a:pt x="189" y="125"/>
                    <a:pt x="190" y="124"/>
                    <a:pt x="190" y="122"/>
                  </a:cubicBezTo>
                  <a:cubicBezTo>
                    <a:pt x="190" y="122"/>
                    <a:pt x="190" y="122"/>
                    <a:pt x="190" y="122"/>
                  </a:cubicBezTo>
                  <a:close/>
                  <a:moveTo>
                    <a:pt x="202" y="120"/>
                  </a:moveTo>
                  <a:cubicBezTo>
                    <a:pt x="198" y="122"/>
                    <a:pt x="198" y="122"/>
                    <a:pt x="198" y="122"/>
                  </a:cubicBezTo>
                  <a:cubicBezTo>
                    <a:pt x="198" y="121"/>
                    <a:pt x="198" y="121"/>
                    <a:pt x="198" y="121"/>
                  </a:cubicBezTo>
                  <a:cubicBezTo>
                    <a:pt x="199" y="121"/>
                    <a:pt x="199" y="121"/>
                    <a:pt x="198" y="120"/>
                  </a:cubicBezTo>
                  <a:cubicBezTo>
                    <a:pt x="196" y="115"/>
                    <a:pt x="196" y="115"/>
                    <a:pt x="196" y="115"/>
                  </a:cubicBezTo>
                  <a:cubicBezTo>
                    <a:pt x="195" y="114"/>
                    <a:pt x="195" y="114"/>
                    <a:pt x="194" y="115"/>
                  </a:cubicBezTo>
                  <a:cubicBezTo>
                    <a:pt x="193" y="115"/>
                    <a:pt x="192" y="116"/>
                    <a:pt x="192" y="117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5" y="122"/>
                    <a:pt x="196" y="122"/>
                    <a:pt x="196" y="122"/>
                  </a:cubicBezTo>
                  <a:cubicBezTo>
                    <a:pt x="196" y="122"/>
                    <a:pt x="196" y="122"/>
                    <a:pt x="196" y="122"/>
                  </a:cubicBezTo>
                  <a:cubicBezTo>
                    <a:pt x="192" y="124"/>
                    <a:pt x="192" y="124"/>
                    <a:pt x="192" y="124"/>
                  </a:cubicBezTo>
                  <a:cubicBezTo>
                    <a:pt x="192" y="124"/>
                    <a:pt x="192" y="124"/>
                    <a:pt x="192" y="124"/>
                  </a:cubicBezTo>
                  <a:cubicBezTo>
                    <a:pt x="193" y="123"/>
                    <a:pt x="193" y="123"/>
                    <a:pt x="192" y="122"/>
                  </a:cubicBezTo>
                  <a:cubicBezTo>
                    <a:pt x="188" y="113"/>
                    <a:pt x="188" y="113"/>
                    <a:pt x="188" y="113"/>
                  </a:cubicBezTo>
                  <a:cubicBezTo>
                    <a:pt x="187" y="113"/>
                    <a:pt x="187" y="113"/>
                    <a:pt x="187" y="113"/>
                  </a:cubicBezTo>
                  <a:cubicBezTo>
                    <a:pt x="187" y="113"/>
                    <a:pt x="186" y="113"/>
                    <a:pt x="186" y="113"/>
                  </a:cubicBezTo>
                  <a:cubicBezTo>
                    <a:pt x="186" y="113"/>
                    <a:pt x="186" y="113"/>
                    <a:pt x="186" y="113"/>
                  </a:cubicBezTo>
                  <a:cubicBezTo>
                    <a:pt x="186" y="112"/>
                    <a:pt x="187" y="111"/>
                    <a:pt x="188" y="110"/>
                  </a:cubicBezTo>
                  <a:cubicBezTo>
                    <a:pt x="191" y="116"/>
                    <a:pt x="191" y="116"/>
                    <a:pt x="191" y="116"/>
                  </a:cubicBezTo>
                  <a:cubicBezTo>
                    <a:pt x="192" y="114"/>
                    <a:pt x="192" y="113"/>
                    <a:pt x="193" y="113"/>
                  </a:cubicBezTo>
                  <a:cubicBezTo>
                    <a:pt x="195" y="112"/>
                    <a:pt x="196" y="113"/>
                    <a:pt x="197" y="115"/>
                  </a:cubicBezTo>
                  <a:cubicBezTo>
                    <a:pt x="199" y="119"/>
                    <a:pt x="199" y="119"/>
                    <a:pt x="199" y="119"/>
                  </a:cubicBezTo>
                  <a:cubicBezTo>
                    <a:pt x="200" y="120"/>
                    <a:pt x="201" y="120"/>
                    <a:pt x="202" y="120"/>
                  </a:cubicBezTo>
                  <a:cubicBezTo>
                    <a:pt x="202" y="120"/>
                    <a:pt x="202" y="120"/>
                    <a:pt x="202" y="120"/>
                  </a:cubicBezTo>
                  <a:close/>
                  <a:moveTo>
                    <a:pt x="212" y="114"/>
                  </a:moveTo>
                  <a:cubicBezTo>
                    <a:pt x="208" y="116"/>
                    <a:pt x="208" y="116"/>
                    <a:pt x="208" y="116"/>
                  </a:cubicBezTo>
                  <a:cubicBezTo>
                    <a:pt x="208" y="116"/>
                    <a:pt x="208" y="116"/>
                    <a:pt x="208" y="116"/>
                  </a:cubicBezTo>
                  <a:cubicBezTo>
                    <a:pt x="209" y="115"/>
                    <a:pt x="209" y="115"/>
                    <a:pt x="209" y="114"/>
                  </a:cubicBezTo>
                  <a:cubicBezTo>
                    <a:pt x="206" y="110"/>
                    <a:pt x="206" y="110"/>
                    <a:pt x="206" y="110"/>
                  </a:cubicBezTo>
                  <a:cubicBezTo>
                    <a:pt x="206" y="109"/>
                    <a:pt x="206" y="109"/>
                    <a:pt x="206" y="109"/>
                  </a:cubicBezTo>
                  <a:cubicBezTo>
                    <a:pt x="205" y="109"/>
                    <a:pt x="205" y="109"/>
                    <a:pt x="204" y="109"/>
                  </a:cubicBezTo>
                  <a:cubicBezTo>
                    <a:pt x="203" y="110"/>
                    <a:pt x="202" y="111"/>
                    <a:pt x="202" y="111"/>
                  </a:cubicBezTo>
                  <a:cubicBezTo>
                    <a:pt x="205" y="116"/>
                    <a:pt x="205" y="116"/>
                    <a:pt x="205" y="116"/>
                  </a:cubicBezTo>
                  <a:cubicBezTo>
                    <a:pt x="206" y="117"/>
                    <a:pt x="206" y="117"/>
                    <a:pt x="207" y="117"/>
                  </a:cubicBezTo>
                  <a:cubicBezTo>
                    <a:pt x="207" y="117"/>
                    <a:pt x="207" y="117"/>
                    <a:pt x="207" y="117"/>
                  </a:cubicBezTo>
                  <a:cubicBezTo>
                    <a:pt x="203" y="119"/>
                    <a:pt x="203" y="119"/>
                    <a:pt x="203" y="119"/>
                  </a:cubicBezTo>
                  <a:cubicBezTo>
                    <a:pt x="203" y="119"/>
                    <a:pt x="203" y="119"/>
                    <a:pt x="203" y="119"/>
                  </a:cubicBezTo>
                  <a:cubicBezTo>
                    <a:pt x="204" y="119"/>
                    <a:pt x="204" y="118"/>
                    <a:pt x="204" y="117"/>
                  </a:cubicBezTo>
                  <a:cubicBezTo>
                    <a:pt x="201" y="113"/>
                    <a:pt x="201" y="113"/>
                    <a:pt x="201" y="113"/>
                  </a:cubicBezTo>
                  <a:cubicBezTo>
                    <a:pt x="200" y="112"/>
                    <a:pt x="200" y="112"/>
                    <a:pt x="200" y="112"/>
                  </a:cubicBezTo>
                  <a:cubicBezTo>
                    <a:pt x="200" y="112"/>
                    <a:pt x="200" y="112"/>
                    <a:pt x="199" y="113"/>
                  </a:cubicBezTo>
                  <a:cubicBezTo>
                    <a:pt x="199" y="112"/>
                    <a:pt x="199" y="112"/>
                    <a:pt x="199" y="112"/>
                  </a:cubicBezTo>
                  <a:cubicBezTo>
                    <a:pt x="201" y="110"/>
                    <a:pt x="201" y="110"/>
                    <a:pt x="201" y="110"/>
                  </a:cubicBezTo>
                  <a:cubicBezTo>
                    <a:pt x="202" y="111"/>
                    <a:pt x="202" y="111"/>
                    <a:pt x="202" y="111"/>
                  </a:cubicBezTo>
                  <a:cubicBezTo>
                    <a:pt x="202" y="110"/>
                    <a:pt x="203" y="109"/>
                    <a:pt x="204" y="108"/>
                  </a:cubicBezTo>
                  <a:cubicBezTo>
                    <a:pt x="205" y="107"/>
                    <a:pt x="206" y="108"/>
                    <a:pt x="208" y="110"/>
                  </a:cubicBezTo>
                  <a:cubicBezTo>
                    <a:pt x="210" y="114"/>
                    <a:pt x="210" y="114"/>
                    <a:pt x="210" y="114"/>
                  </a:cubicBezTo>
                  <a:cubicBezTo>
                    <a:pt x="210" y="114"/>
                    <a:pt x="211" y="115"/>
                    <a:pt x="212" y="114"/>
                  </a:cubicBezTo>
                  <a:cubicBezTo>
                    <a:pt x="212" y="114"/>
                    <a:pt x="212" y="114"/>
                    <a:pt x="212" y="114"/>
                  </a:cubicBezTo>
                  <a:close/>
                  <a:moveTo>
                    <a:pt x="218" y="104"/>
                  </a:moveTo>
                  <a:cubicBezTo>
                    <a:pt x="219" y="105"/>
                    <a:pt x="219" y="107"/>
                    <a:pt x="219" y="108"/>
                  </a:cubicBezTo>
                  <a:cubicBezTo>
                    <a:pt x="219" y="109"/>
                    <a:pt x="218" y="110"/>
                    <a:pt x="217" y="111"/>
                  </a:cubicBezTo>
                  <a:cubicBezTo>
                    <a:pt x="216" y="112"/>
                    <a:pt x="215" y="112"/>
                    <a:pt x="214" y="112"/>
                  </a:cubicBezTo>
                  <a:cubicBezTo>
                    <a:pt x="212" y="111"/>
                    <a:pt x="211" y="111"/>
                    <a:pt x="210" y="110"/>
                  </a:cubicBezTo>
                  <a:cubicBezTo>
                    <a:pt x="210" y="109"/>
                    <a:pt x="209" y="107"/>
                    <a:pt x="209" y="106"/>
                  </a:cubicBezTo>
                  <a:cubicBezTo>
                    <a:pt x="209" y="105"/>
                    <a:pt x="210" y="104"/>
                    <a:pt x="211" y="103"/>
                  </a:cubicBezTo>
                  <a:cubicBezTo>
                    <a:pt x="212" y="102"/>
                    <a:pt x="214" y="102"/>
                    <a:pt x="215" y="102"/>
                  </a:cubicBezTo>
                  <a:cubicBezTo>
                    <a:pt x="216" y="102"/>
                    <a:pt x="217" y="103"/>
                    <a:pt x="218" y="104"/>
                  </a:cubicBezTo>
                  <a:close/>
                  <a:moveTo>
                    <a:pt x="217" y="106"/>
                  </a:moveTo>
                  <a:cubicBezTo>
                    <a:pt x="216" y="105"/>
                    <a:pt x="215" y="104"/>
                    <a:pt x="214" y="103"/>
                  </a:cubicBezTo>
                  <a:cubicBezTo>
                    <a:pt x="213" y="103"/>
                    <a:pt x="212" y="103"/>
                    <a:pt x="212" y="103"/>
                  </a:cubicBezTo>
                  <a:cubicBezTo>
                    <a:pt x="211" y="104"/>
                    <a:pt x="211" y="105"/>
                    <a:pt x="211" y="105"/>
                  </a:cubicBezTo>
                  <a:cubicBezTo>
                    <a:pt x="211" y="106"/>
                    <a:pt x="211" y="107"/>
                    <a:pt x="212" y="108"/>
                  </a:cubicBezTo>
                  <a:cubicBezTo>
                    <a:pt x="212" y="109"/>
                    <a:pt x="213" y="110"/>
                    <a:pt x="214" y="110"/>
                  </a:cubicBezTo>
                  <a:cubicBezTo>
                    <a:pt x="215" y="111"/>
                    <a:pt x="216" y="111"/>
                    <a:pt x="217" y="110"/>
                  </a:cubicBezTo>
                  <a:cubicBezTo>
                    <a:pt x="218" y="110"/>
                    <a:pt x="218" y="109"/>
                    <a:pt x="218" y="108"/>
                  </a:cubicBezTo>
                  <a:cubicBezTo>
                    <a:pt x="218" y="107"/>
                    <a:pt x="217" y="107"/>
                    <a:pt x="217" y="106"/>
                  </a:cubicBezTo>
                  <a:close/>
                  <a:moveTo>
                    <a:pt x="226" y="103"/>
                  </a:moveTo>
                  <a:cubicBezTo>
                    <a:pt x="222" y="107"/>
                    <a:pt x="222" y="107"/>
                    <a:pt x="222" y="107"/>
                  </a:cubicBezTo>
                  <a:cubicBezTo>
                    <a:pt x="222" y="106"/>
                    <a:pt x="222" y="106"/>
                    <a:pt x="222" y="106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6"/>
                    <a:pt x="216" y="96"/>
                    <a:pt x="215" y="96"/>
                  </a:cubicBezTo>
                  <a:cubicBezTo>
                    <a:pt x="215" y="96"/>
                    <a:pt x="215" y="96"/>
                    <a:pt x="214" y="97"/>
                  </a:cubicBezTo>
                  <a:cubicBezTo>
                    <a:pt x="214" y="97"/>
                    <a:pt x="214" y="97"/>
                    <a:pt x="214" y="97"/>
                  </a:cubicBezTo>
                  <a:cubicBezTo>
                    <a:pt x="214" y="97"/>
                    <a:pt x="214" y="97"/>
                    <a:pt x="214" y="97"/>
                  </a:cubicBezTo>
                  <a:cubicBezTo>
                    <a:pt x="214" y="96"/>
                    <a:pt x="215" y="95"/>
                    <a:pt x="216" y="94"/>
                  </a:cubicBezTo>
                  <a:cubicBezTo>
                    <a:pt x="224" y="103"/>
                    <a:pt x="224" y="103"/>
                    <a:pt x="224" y="103"/>
                  </a:cubicBezTo>
                  <a:cubicBezTo>
                    <a:pt x="224" y="104"/>
                    <a:pt x="225" y="104"/>
                    <a:pt x="226" y="103"/>
                  </a:cubicBezTo>
                  <a:cubicBezTo>
                    <a:pt x="226" y="103"/>
                    <a:pt x="226" y="103"/>
                    <a:pt x="226" y="103"/>
                  </a:cubicBezTo>
                  <a:close/>
                  <a:moveTo>
                    <a:pt x="231" y="93"/>
                  </a:moveTo>
                  <a:cubicBezTo>
                    <a:pt x="232" y="94"/>
                    <a:pt x="232" y="95"/>
                    <a:pt x="232" y="96"/>
                  </a:cubicBezTo>
                  <a:cubicBezTo>
                    <a:pt x="232" y="97"/>
                    <a:pt x="232" y="99"/>
                    <a:pt x="230" y="99"/>
                  </a:cubicBezTo>
                  <a:cubicBezTo>
                    <a:pt x="230" y="100"/>
                    <a:pt x="228" y="101"/>
                    <a:pt x="227" y="101"/>
                  </a:cubicBezTo>
                  <a:cubicBezTo>
                    <a:pt x="226" y="101"/>
                    <a:pt x="225" y="100"/>
                    <a:pt x="224" y="99"/>
                  </a:cubicBezTo>
                  <a:cubicBezTo>
                    <a:pt x="223" y="98"/>
                    <a:pt x="222" y="97"/>
                    <a:pt x="222" y="96"/>
                  </a:cubicBezTo>
                  <a:cubicBezTo>
                    <a:pt x="222" y="95"/>
                    <a:pt x="223" y="93"/>
                    <a:pt x="224" y="93"/>
                  </a:cubicBezTo>
                  <a:cubicBezTo>
                    <a:pt x="225" y="92"/>
                    <a:pt x="226" y="91"/>
                    <a:pt x="227" y="91"/>
                  </a:cubicBezTo>
                  <a:cubicBezTo>
                    <a:pt x="229" y="91"/>
                    <a:pt x="230" y="91"/>
                    <a:pt x="231" y="93"/>
                  </a:cubicBezTo>
                  <a:close/>
                  <a:moveTo>
                    <a:pt x="230" y="95"/>
                  </a:moveTo>
                  <a:cubicBezTo>
                    <a:pt x="229" y="94"/>
                    <a:pt x="228" y="93"/>
                    <a:pt x="227" y="93"/>
                  </a:cubicBezTo>
                  <a:cubicBezTo>
                    <a:pt x="226" y="92"/>
                    <a:pt x="225" y="92"/>
                    <a:pt x="224" y="93"/>
                  </a:cubicBezTo>
                  <a:cubicBezTo>
                    <a:pt x="224" y="93"/>
                    <a:pt x="224" y="94"/>
                    <a:pt x="224" y="95"/>
                  </a:cubicBezTo>
                  <a:cubicBezTo>
                    <a:pt x="224" y="96"/>
                    <a:pt x="224" y="96"/>
                    <a:pt x="225" y="97"/>
                  </a:cubicBezTo>
                  <a:cubicBezTo>
                    <a:pt x="226" y="98"/>
                    <a:pt x="227" y="99"/>
                    <a:pt x="228" y="99"/>
                  </a:cubicBezTo>
                  <a:cubicBezTo>
                    <a:pt x="229" y="99"/>
                    <a:pt x="230" y="99"/>
                    <a:pt x="231" y="99"/>
                  </a:cubicBezTo>
                  <a:cubicBezTo>
                    <a:pt x="232" y="98"/>
                    <a:pt x="232" y="97"/>
                    <a:pt x="231" y="97"/>
                  </a:cubicBezTo>
                  <a:cubicBezTo>
                    <a:pt x="231" y="96"/>
                    <a:pt x="231" y="95"/>
                    <a:pt x="230" y="95"/>
                  </a:cubicBezTo>
                  <a:close/>
                  <a:moveTo>
                    <a:pt x="236" y="82"/>
                  </a:moveTo>
                  <a:cubicBezTo>
                    <a:pt x="234" y="83"/>
                    <a:pt x="234" y="83"/>
                    <a:pt x="234" y="83"/>
                  </a:cubicBezTo>
                  <a:cubicBezTo>
                    <a:pt x="235" y="83"/>
                    <a:pt x="236" y="84"/>
                    <a:pt x="236" y="84"/>
                  </a:cubicBezTo>
                  <a:cubicBezTo>
                    <a:pt x="237" y="85"/>
                    <a:pt x="237" y="85"/>
                    <a:pt x="237" y="87"/>
                  </a:cubicBezTo>
                  <a:cubicBezTo>
                    <a:pt x="237" y="87"/>
                    <a:pt x="237" y="88"/>
                    <a:pt x="236" y="89"/>
                  </a:cubicBezTo>
                  <a:cubicBezTo>
                    <a:pt x="236" y="89"/>
                    <a:pt x="236" y="89"/>
                    <a:pt x="236" y="90"/>
                  </a:cubicBezTo>
                  <a:cubicBezTo>
                    <a:pt x="236" y="91"/>
                    <a:pt x="236" y="91"/>
                    <a:pt x="236" y="91"/>
                  </a:cubicBezTo>
                  <a:cubicBezTo>
                    <a:pt x="236" y="92"/>
                    <a:pt x="237" y="91"/>
                    <a:pt x="238" y="90"/>
                  </a:cubicBezTo>
                  <a:cubicBezTo>
                    <a:pt x="239" y="89"/>
                    <a:pt x="240" y="88"/>
                    <a:pt x="240" y="87"/>
                  </a:cubicBezTo>
                  <a:cubicBezTo>
                    <a:pt x="241" y="87"/>
                    <a:pt x="242" y="87"/>
                    <a:pt x="242" y="88"/>
                  </a:cubicBezTo>
                  <a:cubicBezTo>
                    <a:pt x="243" y="88"/>
                    <a:pt x="243" y="89"/>
                    <a:pt x="243" y="91"/>
                  </a:cubicBezTo>
                  <a:cubicBezTo>
                    <a:pt x="243" y="92"/>
                    <a:pt x="242" y="93"/>
                    <a:pt x="242" y="94"/>
                  </a:cubicBezTo>
                  <a:cubicBezTo>
                    <a:pt x="241" y="95"/>
                    <a:pt x="240" y="95"/>
                    <a:pt x="239" y="96"/>
                  </a:cubicBezTo>
                  <a:cubicBezTo>
                    <a:pt x="238" y="96"/>
                    <a:pt x="238" y="96"/>
                    <a:pt x="238" y="95"/>
                  </a:cubicBezTo>
                  <a:cubicBezTo>
                    <a:pt x="237" y="95"/>
                    <a:pt x="237" y="95"/>
                    <a:pt x="237" y="94"/>
                  </a:cubicBezTo>
                  <a:cubicBezTo>
                    <a:pt x="237" y="94"/>
                    <a:pt x="237" y="93"/>
                    <a:pt x="237" y="93"/>
                  </a:cubicBezTo>
                  <a:cubicBezTo>
                    <a:pt x="237" y="93"/>
                    <a:pt x="237" y="93"/>
                    <a:pt x="236" y="93"/>
                  </a:cubicBezTo>
                  <a:cubicBezTo>
                    <a:pt x="236" y="93"/>
                    <a:pt x="236" y="93"/>
                    <a:pt x="236" y="93"/>
                  </a:cubicBezTo>
                  <a:cubicBezTo>
                    <a:pt x="235" y="93"/>
                    <a:pt x="235" y="92"/>
                    <a:pt x="235" y="92"/>
                  </a:cubicBezTo>
                  <a:cubicBezTo>
                    <a:pt x="235" y="91"/>
                    <a:pt x="235" y="91"/>
                    <a:pt x="235" y="90"/>
                  </a:cubicBezTo>
                  <a:cubicBezTo>
                    <a:pt x="234" y="91"/>
                    <a:pt x="233" y="91"/>
                    <a:pt x="232" y="90"/>
                  </a:cubicBezTo>
                  <a:cubicBezTo>
                    <a:pt x="231" y="89"/>
                    <a:pt x="230" y="89"/>
                    <a:pt x="230" y="87"/>
                  </a:cubicBezTo>
                  <a:cubicBezTo>
                    <a:pt x="230" y="87"/>
                    <a:pt x="231" y="85"/>
                    <a:pt x="232" y="85"/>
                  </a:cubicBezTo>
                  <a:cubicBezTo>
                    <a:pt x="232" y="84"/>
                    <a:pt x="232" y="84"/>
                    <a:pt x="233" y="83"/>
                  </a:cubicBezTo>
                  <a:cubicBezTo>
                    <a:pt x="234" y="83"/>
                    <a:pt x="234" y="83"/>
                    <a:pt x="234" y="83"/>
                  </a:cubicBezTo>
                  <a:cubicBezTo>
                    <a:pt x="235" y="81"/>
                    <a:pt x="235" y="81"/>
                    <a:pt x="235" y="81"/>
                  </a:cubicBezTo>
                  <a:cubicBezTo>
                    <a:pt x="236" y="82"/>
                    <a:pt x="236" y="82"/>
                    <a:pt x="236" y="82"/>
                  </a:cubicBezTo>
                  <a:close/>
                  <a:moveTo>
                    <a:pt x="236" y="86"/>
                  </a:moveTo>
                  <a:cubicBezTo>
                    <a:pt x="235" y="86"/>
                    <a:pt x="234" y="85"/>
                    <a:pt x="234" y="85"/>
                  </a:cubicBezTo>
                  <a:cubicBezTo>
                    <a:pt x="233" y="85"/>
                    <a:pt x="232" y="85"/>
                    <a:pt x="232" y="85"/>
                  </a:cubicBezTo>
                  <a:cubicBezTo>
                    <a:pt x="231" y="86"/>
                    <a:pt x="231" y="86"/>
                    <a:pt x="231" y="87"/>
                  </a:cubicBezTo>
                  <a:cubicBezTo>
                    <a:pt x="231" y="87"/>
                    <a:pt x="232" y="87"/>
                    <a:pt x="232" y="88"/>
                  </a:cubicBezTo>
                  <a:cubicBezTo>
                    <a:pt x="233" y="88"/>
                    <a:pt x="233" y="89"/>
                    <a:pt x="234" y="89"/>
                  </a:cubicBezTo>
                  <a:cubicBezTo>
                    <a:pt x="235" y="89"/>
                    <a:pt x="235" y="89"/>
                    <a:pt x="236" y="89"/>
                  </a:cubicBezTo>
                  <a:cubicBezTo>
                    <a:pt x="237" y="88"/>
                    <a:pt x="236" y="87"/>
                    <a:pt x="236" y="86"/>
                  </a:cubicBezTo>
                  <a:close/>
                  <a:moveTo>
                    <a:pt x="242" y="89"/>
                  </a:moveTo>
                  <a:cubicBezTo>
                    <a:pt x="242" y="89"/>
                    <a:pt x="241" y="89"/>
                    <a:pt x="240" y="89"/>
                  </a:cubicBezTo>
                  <a:cubicBezTo>
                    <a:pt x="240" y="90"/>
                    <a:pt x="240" y="90"/>
                    <a:pt x="239" y="91"/>
                  </a:cubicBezTo>
                  <a:cubicBezTo>
                    <a:pt x="238" y="92"/>
                    <a:pt x="238" y="92"/>
                    <a:pt x="237" y="93"/>
                  </a:cubicBezTo>
                  <a:cubicBezTo>
                    <a:pt x="237" y="93"/>
                    <a:pt x="238" y="94"/>
                    <a:pt x="238" y="95"/>
                  </a:cubicBezTo>
                  <a:cubicBezTo>
                    <a:pt x="239" y="95"/>
                    <a:pt x="240" y="95"/>
                    <a:pt x="241" y="93"/>
                  </a:cubicBezTo>
                  <a:cubicBezTo>
                    <a:pt x="242" y="93"/>
                    <a:pt x="242" y="91"/>
                    <a:pt x="243" y="91"/>
                  </a:cubicBezTo>
                  <a:cubicBezTo>
                    <a:pt x="243" y="90"/>
                    <a:pt x="242" y="89"/>
                    <a:pt x="242" y="89"/>
                  </a:cubicBezTo>
                  <a:close/>
                  <a:moveTo>
                    <a:pt x="242" y="73"/>
                  </a:moveTo>
                  <a:cubicBezTo>
                    <a:pt x="242" y="73"/>
                    <a:pt x="242" y="73"/>
                    <a:pt x="242" y="74"/>
                  </a:cubicBezTo>
                  <a:cubicBezTo>
                    <a:pt x="242" y="74"/>
                    <a:pt x="242" y="74"/>
                    <a:pt x="242" y="75"/>
                  </a:cubicBezTo>
                  <a:cubicBezTo>
                    <a:pt x="247" y="83"/>
                    <a:pt x="247" y="83"/>
                    <a:pt x="247" y="83"/>
                  </a:cubicBezTo>
                  <a:cubicBezTo>
                    <a:pt x="248" y="85"/>
                    <a:pt x="248" y="86"/>
                    <a:pt x="247" y="87"/>
                  </a:cubicBezTo>
                  <a:cubicBezTo>
                    <a:pt x="246" y="88"/>
                    <a:pt x="246" y="88"/>
                    <a:pt x="245" y="87"/>
                  </a:cubicBezTo>
                  <a:cubicBezTo>
                    <a:pt x="245" y="87"/>
                    <a:pt x="245" y="87"/>
                    <a:pt x="245" y="87"/>
                  </a:cubicBezTo>
                  <a:cubicBezTo>
                    <a:pt x="245" y="86"/>
                    <a:pt x="245" y="86"/>
                    <a:pt x="245" y="86"/>
                  </a:cubicBezTo>
                  <a:cubicBezTo>
                    <a:pt x="245" y="86"/>
                    <a:pt x="246" y="85"/>
                    <a:pt x="246" y="85"/>
                  </a:cubicBezTo>
                  <a:cubicBezTo>
                    <a:pt x="246" y="85"/>
                    <a:pt x="246" y="85"/>
                    <a:pt x="246" y="85"/>
                  </a:cubicBezTo>
                  <a:cubicBezTo>
                    <a:pt x="247" y="85"/>
                    <a:pt x="246" y="83"/>
                    <a:pt x="245" y="81"/>
                  </a:cubicBezTo>
                  <a:cubicBezTo>
                    <a:pt x="238" y="80"/>
                    <a:pt x="238" y="80"/>
                    <a:pt x="238" y="80"/>
                  </a:cubicBezTo>
                  <a:cubicBezTo>
                    <a:pt x="237" y="80"/>
                    <a:pt x="237" y="80"/>
                    <a:pt x="236" y="80"/>
                  </a:cubicBezTo>
                  <a:cubicBezTo>
                    <a:pt x="236" y="80"/>
                    <a:pt x="236" y="80"/>
                    <a:pt x="236" y="80"/>
                  </a:cubicBezTo>
                  <a:cubicBezTo>
                    <a:pt x="235" y="80"/>
                    <a:pt x="235" y="80"/>
                    <a:pt x="235" y="80"/>
                  </a:cubicBezTo>
                  <a:cubicBezTo>
                    <a:pt x="238" y="77"/>
                    <a:pt x="238" y="77"/>
                    <a:pt x="238" y="77"/>
                  </a:cubicBezTo>
                  <a:cubicBezTo>
                    <a:pt x="238" y="77"/>
                    <a:pt x="238" y="77"/>
                    <a:pt x="238" y="77"/>
                  </a:cubicBezTo>
                  <a:cubicBezTo>
                    <a:pt x="238" y="78"/>
                    <a:pt x="238" y="78"/>
                    <a:pt x="238" y="78"/>
                  </a:cubicBezTo>
                  <a:cubicBezTo>
                    <a:pt x="238" y="78"/>
                    <a:pt x="238" y="79"/>
                    <a:pt x="239" y="79"/>
                  </a:cubicBezTo>
                  <a:cubicBezTo>
                    <a:pt x="244" y="80"/>
                    <a:pt x="244" y="80"/>
                    <a:pt x="244" y="80"/>
                  </a:cubicBezTo>
                  <a:cubicBezTo>
                    <a:pt x="242" y="75"/>
                    <a:pt x="242" y="75"/>
                    <a:pt x="242" y="75"/>
                  </a:cubicBezTo>
                  <a:cubicBezTo>
                    <a:pt x="241" y="75"/>
                    <a:pt x="241" y="75"/>
                    <a:pt x="241" y="75"/>
                  </a:cubicBezTo>
                  <a:cubicBezTo>
                    <a:pt x="241" y="75"/>
                    <a:pt x="241" y="75"/>
                    <a:pt x="241" y="75"/>
                  </a:cubicBezTo>
                  <a:cubicBezTo>
                    <a:pt x="240" y="75"/>
                    <a:pt x="240" y="75"/>
                    <a:pt x="240" y="75"/>
                  </a:cubicBezTo>
                  <a:cubicBezTo>
                    <a:pt x="240" y="75"/>
                    <a:pt x="240" y="75"/>
                    <a:pt x="240" y="75"/>
                  </a:cubicBezTo>
                  <a:cubicBezTo>
                    <a:pt x="242" y="73"/>
                    <a:pt x="242" y="73"/>
                    <a:pt x="242" y="73"/>
                  </a:cubicBezTo>
                  <a:cubicBezTo>
                    <a:pt x="242" y="73"/>
                    <a:pt x="242" y="73"/>
                    <a:pt x="242" y="73"/>
                  </a:cubicBezTo>
                  <a:close/>
                  <a:moveTo>
                    <a:pt x="253" y="63"/>
                  </a:moveTo>
                  <a:cubicBezTo>
                    <a:pt x="254" y="64"/>
                    <a:pt x="255" y="65"/>
                    <a:pt x="255" y="66"/>
                  </a:cubicBezTo>
                  <a:cubicBezTo>
                    <a:pt x="256" y="67"/>
                    <a:pt x="256" y="68"/>
                    <a:pt x="255" y="69"/>
                  </a:cubicBezTo>
                  <a:cubicBezTo>
                    <a:pt x="254" y="71"/>
                    <a:pt x="253" y="71"/>
                    <a:pt x="252" y="71"/>
                  </a:cubicBezTo>
                  <a:cubicBezTo>
                    <a:pt x="251" y="72"/>
                    <a:pt x="250" y="71"/>
                    <a:pt x="248" y="71"/>
                  </a:cubicBezTo>
                  <a:cubicBezTo>
                    <a:pt x="247" y="70"/>
                    <a:pt x="246" y="69"/>
                    <a:pt x="246" y="68"/>
                  </a:cubicBezTo>
                  <a:cubicBezTo>
                    <a:pt x="246" y="67"/>
                    <a:pt x="246" y="66"/>
                    <a:pt x="246" y="65"/>
                  </a:cubicBezTo>
                  <a:cubicBezTo>
                    <a:pt x="247" y="63"/>
                    <a:pt x="248" y="63"/>
                    <a:pt x="249" y="62"/>
                  </a:cubicBezTo>
                  <a:cubicBezTo>
                    <a:pt x="250" y="62"/>
                    <a:pt x="252" y="62"/>
                    <a:pt x="253" y="63"/>
                  </a:cubicBezTo>
                  <a:close/>
                  <a:moveTo>
                    <a:pt x="252" y="65"/>
                  </a:moveTo>
                  <a:cubicBezTo>
                    <a:pt x="251" y="64"/>
                    <a:pt x="250" y="64"/>
                    <a:pt x="249" y="64"/>
                  </a:cubicBezTo>
                  <a:cubicBezTo>
                    <a:pt x="248" y="64"/>
                    <a:pt x="247" y="64"/>
                    <a:pt x="247" y="65"/>
                  </a:cubicBezTo>
                  <a:cubicBezTo>
                    <a:pt x="246" y="66"/>
                    <a:pt x="246" y="66"/>
                    <a:pt x="247" y="67"/>
                  </a:cubicBezTo>
                  <a:cubicBezTo>
                    <a:pt x="247" y="68"/>
                    <a:pt x="248" y="68"/>
                    <a:pt x="249" y="69"/>
                  </a:cubicBezTo>
                  <a:cubicBezTo>
                    <a:pt x="250" y="69"/>
                    <a:pt x="251" y="69"/>
                    <a:pt x="252" y="70"/>
                  </a:cubicBezTo>
                  <a:cubicBezTo>
                    <a:pt x="253" y="70"/>
                    <a:pt x="254" y="69"/>
                    <a:pt x="254" y="69"/>
                  </a:cubicBezTo>
                  <a:cubicBezTo>
                    <a:pt x="255" y="68"/>
                    <a:pt x="255" y="67"/>
                    <a:pt x="254" y="66"/>
                  </a:cubicBezTo>
                  <a:cubicBezTo>
                    <a:pt x="254" y="66"/>
                    <a:pt x="253" y="65"/>
                    <a:pt x="252" y="65"/>
                  </a:cubicBezTo>
                  <a:close/>
                  <a:moveTo>
                    <a:pt x="266" y="40"/>
                  </a:moveTo>
                  <a:cubicBezTo>
                    <a:pt x="267" y="42"/>
                    <a:pt x="267" y="44"/>
                    <a:pt x="266" y="46"/>
                  </a:cubicBezTo>
                  <a:cubicBezTo>
                    <a:pt x="265" y="48"/>
                    <a:pt x="264" y="49"/>
                    <a:pt x="262" y="50"/>
                  </a:cubicBezTo>
                  <a:cubicBezTo>
                    <a:pt x="261" y="51"/>
                    <a:pt x="259" y="51"/>
                    <a:pt x="257" y="50"/>
                  </a:cubicBezTo>
                  <a:cubicBezTo>
                    <a:pt x="255" y="49"/>
                    <a:pt x="254" y="48"/>
                    <a:pt x="253" y="47"/>
                  </a:cubicBezTo>
                  <a:cubicBezTo>
                    <a:pt x="252" y="45"/>
                    <a:pt x="252" y="43"/>
                    <a:pt x="253" y="41"/>
                  </a:cubicBezTo>
                  <a:cubicBezTo>
                    <a:pt x="254" y="41"/>
                    <a:pt x="254" y="40"/>
                    <a:pt x="254" y="39"/>
                  </a:cubicBezTo>
                  <a:cubicBezTo>
                    <a:pt x="255" y="39"/>
                    <a:pt x="255" y="38"/>
                    <a:pt x="255" y="38"/>
                  </a:cubicBezTo>
                  <a:cubicBezTo>
                    <a:pt x="255" y="38"/>
                    <a:pt x="255" y="37"/>
                    <a:pt x="255" y="37"/>
                  </a:cubicBezTo>
                  <a:cubicBezTo>
                    <a:pt x="255" y="37"/>
                    <a:pt x="255" y="37"/>
                    <a:pt x="255" y="37"/>
                  </a:cubicBezTo>
                  <a:cubicBezTo>
                    <a:pt x="259" y="38"/>
                    <a:pt x="259" y="38"/>
                    <a:pt x="259" y="38"/>
                  </a:cubicBezTo>
                  <a:cubicBezTo>
                    <a:pt x="259" y="39"/>
                    <a:pt x="259" y="39"/>
                    <a:pt x="259" y="39"/>
                  </a:cubicBezTo>
                  <a:cubicBezTo>
                    <a:pt x="258" y="39"/>
                    <a:pt x="257" y="39"/>
                    <a:pt x="256" y="39"/>
                  </a:cubicBezTo>
                  <a:cubicBezTo>
                    <a:pt x="255" y="39"/>
                    <a:pt x="254" y="40"/>
                    <a:pt x="254" y="41"/>
                  </a:cubicBezTo>
                  <a:cubicBezTo>
                    <a:pt x="254" y="43"/>
                    <a:pt x="254" y="44"/>
                    <a:pt x="254" y="45"/>
                  </a:cubicBezTo>
                  <a:cubicBezTo>
                    <a:pt x="255" y="47"/>
                    <a:pt x="256" y="47"/>
                    <a:pt x="258" y="48"/>
                  </a:cubicBezTo>
                  <a:cubicBezTo>
                    <a:pt x="260" y="49"/>
                    <a:pt x="261" y="49"/>
                    <a:pt x="263" y="49"/>
                  </a:cubicBezTo>
                  <a:cubicBezTo>
                    <a:pt x="264" y="48"/>
                    <a:pt x="265" y="47"/>
                    <a:pt x="266" y="46"/>
                  </a:cubicBezTo>
                  <a:cubicBezTo>
                    <a:pt x="266" y="45"/>
                    <a:pt x="266" y="43"/>
                    <a:pt x="266" y="42"/>
                  </a:cubicBezTo>
                  <a:cubicBezTo>
                    <a:pt x="266" y="42"/>
                    <a:pt x="266" y="41"/>
                    <a:pt x="266" y="40"/>
                  </a:cubicBezTo>
                  <a:cubicBezTo>
                    <a:pt x="266" y="40"/>
                    <a:pt x="266" y="40"/>
                    <a:pt x="266" y="40"/>
                  </a:cubicBezTo>
                  <a:close/>
                  <a:moveTo>
                    <a:pt x="270" y="30"/>
                  </a:moveTo>
                  <a:cubicBezTo>
                    <a:pt x="269" y="34"/>
                    <a:pt x="269" y="34"/>
                    <a:pt x="269" y="34"/>
                  </a:cubicBezTo>
                  <a:cubicBezTo>
                    <a:pt x="269" y="34"/>
                    <a:pt x="269" y="34"/>
                    <a:pt x="269" y="34"/>
                  </a:cubicBezTo>
                  <a:cubicBezTo>
                    <a:pt x="269" y="33"/>
                    <a:pt x="269" y="33"/>
                    <a:pt x="268" y="32"/>
                  </a:cubicBezTo>
                  <a:cubicBezTo>
                    <a:pt x="263" y="31"/>
                    <a:pt x="263" y="31"/>
                    <a:pt x="263" y="31"/>
                  </a:cubicBezTo>
                  <a:cubicBezTo>
                    <a:pt x="262" y="31"/>
                    <a:pt x="261" y="31"/>
                    <a:pt x="261" y="32"/>
                  </a:cubicBezTo>
                  <a:cubicBezTo>
                    <a:pt x="260" y="33"/>
                    <a:pt x="261" y="33"/>
                    <a:pt x="261" y="34"/>
                  </a:cubicBezTo>
                  <a:cubicBezTo>
                    <a:pt x="266" y="36"/>
                    <a:pt x="266" y="36"/>
                    <a:pt x="266" y="36"/>
                  </a:cubicBezTo>
                  <a:cubicBezTo>
                    <a:pt x="267" y="36"/>
                    <a:pt x="268" y="36"/>
                    <a:pt x="268" y="35"/>
                  </a:cubicBezTo>
                  <a:cubicBezTo>
                    <a:pt x="268" y="35"/>
                    <a:pt x="268" y="35"/>
                    <a:pt x="268" y="35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67" y="38"/>
                    <a:pt x="267" y="38"/>
                    <a:pt x="266" y="37"/>
                  </a:cubicBezTo>
                  <a:cubicBezTo>
                    <a:pt x="256" y="35"/>
                    <a:pt x="256" y="35"/>
                    <a:pt x="256" y="35"/>
                  </a:cubicBezTo>
                  <a:cubicBezTo>
                    <a:pt x="256" y="35"/>
                    <a:pt x="255" y="35"/>
                    <a:pt x="255" y="35"/>
                  </a:cubicBezTo>
                  <a:cubicBezTo>
                    <a:pt x="255" y="35"/>
                    <a:pt x="255" y="35"/>
                    <a:pt x="255" y="35"/>
                  </a:cubicBezTo>
                  <a:cubicBezTo>
                    <a:pt x="254" y="35"/>
                    <a:pt x="254" y="35"/>
                    <a:pt x="254" y="35"/>
                  </a:cubicBezTo>
                  <a:cubicBezTo>
                    <a:pt x="254" y="35"/>
                    <a:pt x="254" y="34"/>
                    <a:pt x="254" y="32"/>
                  </a:cubicBezTo>
                  <a:cubicBezTo>
                    <a:pt x="260" y="34"/>
                    <a:pt x="260" y="34"/>
                    <a:pt x="260" y="34"/>
                  </a:cubicBezTo>
                  <a:cubicBezTo>
                    <a:pt x="260" y="33"/>
                    <a:pt x="259" y="31"/>
                    <a:pt x="260" y="31"/>
                  </a:cubicBezTo>
                  <a:cubicBezTo>
                    <a:pt x="260" y="29"/>
                    <a:pt x="261" y="28"/>
                    <a:pt x="263" y="29"/>
                  </a:cubicBezTo>
                  <a:cubicBezTo>
                    <a:pt x="268" y="30"/>
                    <a:pt x="268" y="30"/>
                    <a:pt x="268" y="30"/>
                  </a:cubicBezTo>
                  <a:cubicBezTo>
                    <a:pt x="270" y="31"/>
                    <a:pt x="270" y="31"/>
                    <a:pt x="270" y="30"/>
                  </a:cubicBezTo>
                  <a:cubicBezTo>
                    <a:pt x="270" y="30"/>
                    <a:pt x="270" y="30"/>
                    <a:pt x="270" y="30"/>
                  </a:cubicBezTo>
                  <a:close/>
                  <a:moveTo>
                    <a:pt x="259" y="22"/>
                  </a:moveTo>
                  <a:cubicBezTo>
                    <a:pt x="259" y="22"/>
                    <a:pt x="259" y="22"/>
                    <a:pt x="260" y="23"/>
                  </a:cubicBezTo>
                  <a:cubicBezTo>
                    <a:pt x="260" y="23"/>
                    <a:pt x="260" y="23"/>
                    <a:pt x="260" y="23"/>
                  </a:cubicBezTo>
                  <a:cubicBezTo>
                    <a:pt x="259" y="24"/>
                    <a:pt x="260" y="24"/>
                    <a:pt x="259" y="24"/>
                  </a:cubicBezTo>
                  <a:cubicBezTo>
                    <a:pt x="259" y="24"/>
                    <a:pt x="259" y="25"/>
                    <a:pt x="258" y="24"/>
                  </a:cubicBezTo>
                  <a:cubicBezTo>
                    <a:pt x="258" y="24"/>
                    <a:pt x="258" y="24"/>
                    <a:pt x="258" y="24"/>
                  </a:cubicBezTo>
                  <a:cubicBezTo>
                    <a:pt x="258" y="23"/>
                    <a:pt x="257" y="23"/>
                    <a:pt x="258" y="23"/>
                  </a:cubicBezTo>
                  <a:cubicBezTo>
                    <a:pt x="258" y="23"/>
                    <a:pt x="258" y="23"/>
                    <a:pt x="258" y="22"/>
                  </a:cubicBezTo>
                  <a:cubicBezTo>
                    <a:pt x="258" y="22"/>
                    <a:pt x="258" y="22"/>
                    <a:pt x="259" y="22"/>
                  </a:cubicBezTo>
                  <a:close/>
                  <a:moveTo>
                    <a:pt x="272" y="23"/>
                  </a:moveTo>
                  <a:cubicBezTo>
                    <a:pt x="271" y="28"/>
                    <a:pt x="271" y="28"/>
                    <a:pt x="271" y="28"/>
                  </a:cubicBezTo>
                  <a:cubicBezTo>
                    <a:pt x="270" y="28"/>
                    <a:pt x="270" y="28"/>
                    <a:pt x="270" y="28"/>
                  </a:cubicBezTo>
                  <a:cubicBezTo>
                    <a:pt x="270" y="27"/>
                    <a:pt x="270" y="26"/>
                    <a:pt x="269" y="26"/>
                  </a:cubicBezTo>
                  <a:cubicBezTo>
                    <a:pt x="264" y="25"/>
                    <a:pt x="264" y="25"/>
                    <a:pt x="264" y="25"/>
                  </a:cubicBezTo>
                  <a:cubicBezTo>
                    <a:pt x="263" y="25"/>
                    <a:pt x="262" y="25"/>
                    <a:pt x="262" y="26"/>
                  </a:cubicBezTo>
                  <a:cubicBezTo>
                    <a:pt x="262" y="26"/>
                    <a:pt x="262" y="26"/>
                    <a:pt x="262" y="27"/>
                  </a:cubicBezTo>
                  <a:cubicBezTo>
                    <a:pt x="262" y="27"/>
                    <a:pt x="262" y="27"/>
                    <a:pt x="262" y="27"/>
                  </a:cubicBezTo>
                  <a:cubicBezTo>
                    <a:pt x="262" y="23"/>
                    <a:pt x="262" y="23"/>
                    <a:pt x="262" y="23"/>
                  </a:cubicBezTo>
                  <a:cubicBezTo>
                    <a:pt x="269" y="24"/>
                    <a:pt x="269" y="24"/>
                    <a:pt x="269" y="24"/>
                  </a:cubicBezTo>
                  <a:cubicBezTo>
                    <a:pt x="271" y="25"/>
                    <a:pt x="271" y="24"/>
                    <a:pt x="272" y="23"/>
                  </a:cubicBezTo>
                  <a:cubicBezTo>
                    <a:pt x="272" y="23"/>
                    <a:pt x="272" y="23"/>
                    <a:pt x="272" y="23"/>
                  </a:cubicBezTo>
                  <a:close/>
                  <a:moveTo>
                    <a:pt x="273" y="12"/>
                  </a:moveTo>
                  <a:cubicBezTo>
                    <a:pt x="273" y="16"/>
                    <a:pt x="273" y="16"/>
                    <a:pt x="273" y="16"/>
                  </a:cubicBezTo>
                  <a:cubicBezTo>
                    <a:pt x="272" y="16"/>
                    <a:pt x="272" y="16"/>
                    <a:pt x="272" y="16"/>
                  </a:cubicBezTo>
                  <a:cubicBezTo>
                    <a:pt x="272" y="15"/>
                    <a:pt x="272" y="15"/>
                    <a:pt x="271" y="15"/>
                  </a:cubicBezTo>
                  <a:cubicBezTo>
                    <a:pt x="266" y="14"/>
                    <a:pt x="266" y="14"/>
                    <a:pt x="266" y="14"/>
                  </a:cubicBezTo>
                  <a:cubicBezTo>
                    <a:pt x="266" y="14"/>
                    <a:pt x="266" y="14"/>
                    <a:pt x="265" y="14"/>
                  </a:cubicBezTo>
                  <a:cubicBezTo>
                    <a:pt x="265" y="15"/>
                    <a:pt x="265" y="15"/>
                    <a:pt x="265" y="15"/>
                  </a:cubicBezTo>
                  <a:cubicBezTo>
                    <a:pt x="265" y="16"/>
                    <a:pt x="265" y="17"/>
                    <a:pt x="266" y="18"/>
                  </a:cubicBezTo>
                  <a:cubicBezTo>
                    <a:pt x="271" y="19"/>
                    <a:pt x="271" y="19"/>
                    <a:pt x="271" y="19"/>
                  </a:cubicBezTo>
                  <a:cubicBezTo>
                    <a:pt x="272" y="19"/>
                    <a:pt x="272" y="18"/>
                    <a:pt x="273" y="17"/>
                  </a:cubicBezTo>
                  <a:cubicBezTo>
                    <a:pt x="273" y="17"/>
                    <a:pt x="273" y="17"/>
                    <a:pt x="273" y="17"/>
                  </a:cubicBezTo>
                  <a:cubicBezTo>
                    <a:pt x="273" y="22"/>
                    <a:pt x="273" y="22"/>
                    <a:pt x="273" y="22"/>
                  </a:cubicBezTo>
                  <a:cubicBezTo>
                    <a:pt x="272" y="22"/>
                    <a:pt x="272" y="22"/>
                    <a:pt x="272" y="22"/>
                  </a:cubicBezTo>
                  <a:cubicBezTo>
                    <a:pt x="272" y="21"/>
                    <a:pt x="272" y="21"/>
                    <a:pt x="271" y="20"/>
                  </a:cubicBezTo>
                  <a:cubicBezTo>
                    <a:pt x="265" y="19"/>
                    <a:pt x="265" y="19"/>
                    <a:pt x="265" y="19"/>
                  </a:cubicBezTo>
                  <a:cubicBezTo>
                    <a:pt x="265" y="19"/>
                    <a:pt x="264" y="19"/>
                    <a:pt x="264" y="19"/>
                  </a:cubicBezTo>
                  <a:cubicBezTo>
                    <a:pt x="264" y="19"/>
                    <a:pt x="264" y="20"/>
                    <a:pt x="264" y="21"/>
                  </a:cubicBezTo>
                  <a:cubicBezTo>
                    <a:pt x="264" y="21"/>
                    <a:pt x="264" y="21"/>
                    <a:pt x="264" y="21"/>
                  </a:cubicBezTo>
                  <a:cubicBezTo>
                    <a:pt x="263" y="17"/>
                    <a:pt x="263" y="17"/>
                    <a:pt x="263" y="17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4" y="17"/>
                    <a:pt x="263" y="16"/>
                    <a:pt x="264" y="15"/>
                  </a:cubicBezTo>
                  <a:cubicBezTo>
                    <a:pt x="264" y="13"/>
                    <a:pt x="265" y="12"/>
                    <a:pt x="267" y="13"/>
                  </a:cubicBezTo>
                  <a:cubicBezTo>
                    <a:pt x="272" y="13"/>
                    <a:pt x="272" y="13"/>
                    <a:pt x="272" y="13"/>
                  </a:cubicBezTo>
                  <a:cubicBezTo>
                    <a:pt x="272" y="13"/>
                    <a:pt x="273" y="13"/>
                    <a:pt x="273" y="12"/>
                  </a:cubicBezTo>
                  <a:cubicBezTo>
                    <a:pt x="273" y="12"/>
                    <a:pt x="273" y="12"/>
                    <a:pt x="273" y="12"/>
                  </a:cubicBezTo>
                  <a:close/>
                  <a:moveTo>
                    <a:pt x="273" y="1"/>
                  </a:moveTo>
                  <a:cubicBezTo>
                    <a:pt x="273" y="2"/>
                    <a:pt x="273" y="2"/>
                    <a:pt x="274" y="2"/>
                  </a:cubicBezTo>
                  <a:cubicBezTo>
                    <a:pt x="274" y="3"/>
                    <a:pt x="274" y="3"/>
                    <a:pt x="274" y="3"/>
                  </a:cubicBezTo>
                  <a:cubicBezTo>
                    <a:pt x="274" y="4"/>
                    <a:pt x="274" y="4"/>
                    <a:pt x="272" y="5"/>
                  </a:cubicBezTo>
                  <a:cubicBezTo>
                    <a:pt x="273" y="5"/>
                    <a:pt x="273" y="5"/>
                    <a:pt x="274" y="6"/>
                  </a:cubicBezTo>
                  <a:cubicBezTo>
                    <a:pt x="274" y="7"/>
                    <a:pt x="274" y="7"/>
                    <a:pt x="274" y="7"/>
                  </a:cubicBezTo>
                  <a:cubicBezTo>
                    <a:pt x="274" y="8"/>
                    <a:pt x="274" y="9"/>
                    <a:pt x="273" y="9"/>
                  </a:cubicBezTo>
                  <a:cubicBezTo>
                    <a:pt x="273" y="9"/>
                    <a:pt x="272" y="10"/>
                    <a:pt x="272" y="10"/>
                  </a:cubicBezTo>
                  <a:cubicBezTo>
                    <a:pt x="270" y="10"/>
                    <a:pt x="270" y="9"/>
                    <a:pt x="269" y="8"/>
                  </a:cubicBezTo>
                  <a:cubicBezTo>
                    <a:pt x="268" y="7"/>
                    <a:pt x="268" y="6"/>
                    <a:pt x="268" y="5"/>
                  </a:cubicBezTo>
                  <a:cubicBezTo>
                    <a:pt x="267" y="5"/>
                    <a:pt x="267" y="5"/>
                    <a:pt x="267" y="5"/>
                  </a:cubicBezTo>
                  <a:cubicBezTo>
                    <a:pt x="265" y="5"/>
                    <a:pt x="264" y="5"/>
                    <a:pt x="264" y="6"/>
                  </a:cubicBezTo>
                  <a:cubicBezTo>
                    <a:pt x="264" y="7"/>
                    <a:pt x="265" y="7"/>
                    <a:pt x="265" y="7"/>
                  </a:cubicBezTo>
                  <a:cubicBezTo>
                    <a:pt x="266" y="7"/>
                    <a:pt x="266" y="7"/>
                    <a:pt x="266" y="7"/>
                  </a:cubicBezTo>
                  <a:cubicBezTo>
                    <a:pt x="266" y="7"/>
                    <a:pt x="266" y="7"/>
                    <a:pt x="266" y="7"/>
                  </a:cubicBezTo>
                  <a:cubicBezTo>
                    <a:pt x="266" y="7"/>
                    <a:pt x="266" y="7"/>
                    <a:pt x="267" y="8"/>
                  </a:cubicBezTo>
                  <a:cubicBezTo>
                    <a:pt x="267" y="8"/>
                    <a:pt x="267" y="8"/>
                    <a:pt x="267" y="9"/>
                  </a:cubicBezTo>
                  <a:cubicBezTo>
                    <a:pt x="267" y="9"/>
                    <a:pt x="267" y="9"/>
                    <a:pt x="267" y="9"/>
                  </a:cubicBezTo>
                  <a:cubicBezTo>
                    <a:pt x="266" y="10"/>
                    <a:pt x="266" y="10"/>
                    <a:pt x="266" y="10"/>
                  </a:cubicBezTo>
                  <a:cubicBezTo>
                    <a:pt x="266" y="10"/>
                    <a:pt x="265" y="9"/>
                    <a:pt x="265" y="9"/>
                  </a:cubicBezTo>
                  <a:cubicBezTo>
                    <a:pt x="264" y="8"/>
                    <a:pt x="264" y="7"/>
                    <a:pt x="264" y="7"/>
                  </a:cubicBezTo>
                  <a:cubicBezTo>
                    <a:pt x="264" y="5"/>
                    <a:pt x="265" y="5"/>
                    <a:pt x="265" y="4"/>
                  </a:cubicBezTo>
                  <a:cubicBezTo>
                    <a:pt x="266" y="4"/>
                    <a:pt x="266" y="3"/>
                    <a:pt x="268" y="3"/>
                  </a:cubicBezTo>
                  <a:cubicBezTo>
                    <a:pt x="272" y="3"/>
                    <a:pt x="272" y="3"/>
                    <a:pt x="272" y="3"/>
                  </a:cubicBezTo>
                  <a:cubicBezTo>
                    <a:pt x="272" y="3"/>
                    <a:pt x="273" y="3"/>
                    <a:pt x="273" y="3"/>
                  </a:cubicBezTo>
                  <a:cubicBezTo>
                    <a:pt x="273" y="3"/>
                    <a:pt x="273" y="3"/>
                    <a:pt x="272" y="2"/>
                  </a:cubicBezTo>
                  <a:cubicBezTo>
                    <a:pt x="273" y="1"/>
                    <a:pt x="273" y="1"/>
                    <a:pt x="273" y="1"/>
                  </a:cubicBezTo>
                  <a:close/>
                  <a:moveTo>
                    <a:pt x="272" y="5"/>
                  </a:moveTo>
                  <a:cubicBezTo>
                    <a:pt x="268" y="5"/>
                    <a:pt x="268" y="5"/>
                    <a:pt x="268" y="5"/>
                  </a:cubicBezTo>
                  <a:cubicBezTo>
                    <a:pt x="269" y="6"/>
                    <a:pt x="269" y="7"/>
                    <a:pt x="269" y="7"/>
                  </a:cubicBezTo>
                  <a:cubicBezTo>
                    <a:pt x="270" y="8"/>
                    <a:pt x="270" y="8"/>
                    <a:pt x="271" y="8"/>
                  </a:cubicBezTo>
                  <a:cubicBezTo>
                    <a:pt x="272" y="8"/>
                    <a:pt x="272" y="8"/>
                    <a:pt x="272" y="7"/>
                  </a:cubicBezTo>
                  <a:cubicBezTo>
                    <a:pt x="273" y="6"/>
                    <a:pt x="272" y="5"/>
                    <a:pt x="272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46" name="Freeform 41"/>
            <p:cNvSpPr>
              <a:spLocks/>
            </p:cNvSpPr>
            <p:nvPr userDrawn="1"/>
          </p:nvSpPr>
          <p:spPr bwMode="auto">
            <a:xfrm>
              <a:off x="8913891" y="4711981"/>
              <a:ext cx="161925" cy="150812"/>
            </a:xfrm>
            <a:custGeom>
              <a:avLst/>
              <a:gdLst>
                <a:gd name="T0" fmla="*/ 86 w 108"/>
                <a:gd name="T1" fmla="*/ 99 h 100"/>
                <a:gd name="T2" fmla="*/ 46 w 108"/>
                <a:gd name="T3" fmla="*/ 0 h 100"/>
                <a:gd name="T4" fmla="*/ 56 w 108"/>
                <a:gd name="T5" fmla="*/ 58 h 100"/>
                <a:gd name="T6" fmla="*/ 0 w 108"/>
                <a:gd name="T7" fmla="*/ 100 h 100"/>
                <a:gd name="T8" fmla="*/ 57 w 108"/>
                <a:gd name="T9" fmla="*/ 59 h 100"/>
                <a:gd name="T10" fmla="*/ 65 w 108"/>
                <a:gd name="T11" fmla="*/ 18 h 100"/>
                <a:gd name="T12" fmla="*/ 41 w 108"/>
                <a:gd name="T13" fmla="*/ 97 h 100"/>
                <a:gd name="T14" fmla="*/ 64 w 108"/>
                <a:gd name="T15" fmla="*/ 14 h 100"/>
                <a:gd name="T16" fmla="*/ 65 w 108"/>
                <a:gd name="T17" fmla="*/ 98 h 100"/>
                <a:gd name="T18" fmla="*/ 62 w 108"/>
                <a:gd name="T19" fmla="*/ 9 h 100"/>
                <a:gd name="T20" fmla="*/ 86 w 108"/>
                <a:gd name="T21" fmla="*/ 99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8" h="100">
                  <a:moveTo>
                    <a:pt x="86" y="99"/>
                  </a:moveTo>
                  <a:cubicBezTo>
                    <a:pt x="108" y="48"/>
                    <a:pt x="88" y="16"/>
                    <a:pt x="46" y="0"/>
                  </a:cubicBezTo>
                  <a:cubicBezTo>
                    <a:pt x="71" y="10"/>
                    <a:pt x="66" y="42"/>
                    <a:pt x="56" y="58"/>
                  </a:cubicBezTo>
                  <a:cubicBezTo>
                    <a:pt x="45" y="74"/>
                    <a:pt x="28" y="87"/>
                    <a:pt x="0" y="100"/>
                  </a:cubicBezTo>
                  <a:cubicBezTo>
                    <a:pt x="30" y="88"/>
                    <a:pt x="48" y="73"/>
                    <a:pt x="57" y="59"/>
                  </a:cubicBezTo>
                  <a:cubicBezTo>
                    <a:pt x="65" y="44"/>
                    <a:pt x="67" y="32"/>
                    <a:pt x="65" y="18"/>
                  </a:cubicBezTo>
                  <a:cubicBezTo>
                    <a:pt x="78" y="47"/>
                    <a:pt x="67" y="72"/>
                    <a:pt x="41" y="97"/>
                  </a:cubicBezTo>
                  <a:cubicBezTo>
                    <a:pt x="71" y="71"/>
                    <a:pt x="81" y="43"/>
                    <a:pt x="64" y="14"/>
                  </a:cubicBezTo>
                  <a:cubicBezTo>
                    <a:pt x="89" y="42"/>
                    <a:pt x="82" y="72"/>
                    <a:pt x="65" y="98"/>
                  </a:cubicBezTo>
                  <a:cubicBezTo>
                    <a:pt x="86" y="68"/>
                    <a:pt x="90" y="36"/>
                    <a:pt x="62" y="9"/>
                  </a:cubicBezTo>
                  <a:cubicBezTo>
                    <a:pt x="96" y="30"/>
                    <a:pt x="101" y="59"/>
                    <a:pt x="86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70" name="Freeform 42"/>
            <p:cNvSpPr>
              <a:spLocks/>
            </p:cNvSpPr>
            <p:nvPr userDrawn="1"/>
          </p:nvSpPr>
          <p:spPr bwMode="auto">
            <a:xfrm>
              <a:off x="8942467" y="4694517"/>
              <a:ext cx="49213" cy="20638"/>
            </a:xfrm>
            <a:custGeom>
              <a:avLst/>
              <a:gdLst>
                <a:gd name="T0" fmla="*/ 19 w 33"/>
                <a:gd name="T1" fmla="*/ 14 h 14"/>
                <a:gd name="T2" fmla="*/ 0 w 33"/>
                <a:gd name="T3" fmla="*/ 0 h 14"/>
                <a:gd name="T4" fmla="*/ 33 w 33"/>
                <a:gd name="T5" fmla="*/ 5 h 14"/>
                <a:gd name="T6" fmla="*/ 18 w 33"/>
                <a:gd name="T7" fmla="*/ 6 h 14"/>
                <a:gd name="T8" fmla="*/ 19 w 33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14">
                  <a:moveTo>
                    <a:pt x="19" y="14"/>
                  </a:moveTo>
                  <a:cubicBezTo>
                    <a:pt x="13" y="8"/>
                    <a:pt x="8" y="4"/>
                    <a:pt x="0" y="0"/>
                  </a:cubicBezTo>
                  <a:cubicBezTo>
                    <a:pt x="11" y="0"/>
                    <a:pt x="25" y="3"/>
                    <a:pt x="33" y="5"/>
                  </a:cubicBezTo>
                  <a:cubicBezTo>
                    <a:pt x="24" y="4"/>
                    <a:pt x="20" y="5"/>
                    <a:pt x="18" y="6"/>
                  </a:cubicBezTo>
                  <a:cubicBezTo>
                    <a:pt x="16" y="8"/>
                    <a:pt x="17" y="10"/>
                    <a:pt x="1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72" name="Freeform 43"/>
            <p:cNvSpPr>
              <a:spLocks/>
            </p:cNvSpPr>
            <p:nvPr userDrawn="1"/>
          </p:nvSpPr>
          <p:spPr bwMode="auto">
            <a:xfrm>
              <a:off x="8867855" y="4856442"/>
              <a:ext cx="195263" cy="30163"/>
            </a:xfrm>
            <a:custGeom>
              <a:avLst/>
              <a:gdLst>
                <a:gd name="T0" fmla="*/ 70 w 131"/>
                <a:gd name="T1" fmla="*/ 20 h 20"/>
                <a:gd name="T2" fmla="*/ 77 w 131"/>
                <a:gd name="T3" fmla="*/ 12 h 20"/>
                <a:gd name="T4" fmla="*/ 100 w 131"/>
                <a:gd name="T5" fmla="*/ 12 h 20"/>
                <a:gd name="T6" fmla="*/ 131 w 131"/>
                <a:gd name="T7" fmla="*/ 14 h 20"/>
                <a:gd name="T8" fmla="*/ 124 w 131"/>
                <a:gd name="T9" fmla="*/ 8 h 20"/>
                <a:gd name="T10" fmla="*/ 101 w 131"/>
                <a:gd name="T11" fmla="*/ 5 h 20"/>
                <a:gd name="T12" fmla="*/ 77 w 131"/>
                <a:gd name="T13" fmla="*/ 0 h 20"/>
                <a:gd name="T14" fmla="*/ 65 w 131"/>
                <a:gd name="T15" fmla="*/ 12 h 20"/>
                <a:gd name="T16" fmla="*/ 53 w 131"/>
                <a:gd name="T17" fmla="*/ 0 h 20"/>
                <a:gd name="T18" fmla="*/ 30 w 131"/>
                <a:gd name="T19" fmla="*/ 5 h 20"/>
                <a:gd name="T20" fmla="*/ 7 w 131"/>
                <a:gd name="T21" fmla="*/ 8 h 20"/>
                <a:gd name="T22" fmla="*/ 0 w 131"/>
                <a:gd name="T23" fmla="*/ 14 h 20"/>
                <a:gd name="T24" fmla="*/ 31 w 131"/>
                <a:gd name="T25" fmla="*/ 12 h 20"/>
                <a:gd name="T26" fmla="*/ 54 w 131"/>
                <a:gd name="T27" fmla="*/ 12 h 20"/>
                <a:gd name="T28" fmla="*/ 61 w 131"/>
                <a:gd name="T29" fmla="*/ 20 h 20"/>
                <a:gd name="T30" fmla="*/ 70 w 131"/>
                <a:gd name="T31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1" h="20">
                  <a:moveTo>
                    <a:pt x="70" y="20"/>
                  </a:moveTo>
                  <a:cubicBezTo>
                    <a:pt x="70" y="16"/>
                    <a:pt x="71" y="14"/>
                    <a:pt x="77" y="12"/>
                  </a:cubicBezTo>
                  <a:cubicBezTo>
                    <a:pt x="83" y="10"/>
                    <a:pt x="89" y="11"/>
                    <a:pt x="100" y="12"/>
                  </a:cubicBezTo>
                  <a:cubicBezTo>
                    <a:pt x="111" y="14"/>
                    <a:pt x="120" y="15"/>
                    <a:pt x="131" y="14"/>
                  </a:cubicBezTo>
                  <a:cubicBezTo>
                    <a:pt x="127" y="12"/>
                    <a:pt x="126" y="10"/>
                    <a:pt x="124" y="8"/>
                  </a:cubicBezTo>
                  <a:cubicBezTo>
                    <a:pt x="115" y="8"/>
                    <a:pt x="109" y="7"/>
                    <a:pt x="101" y="5"/>
                  </a:cubicBezTo>
                  <a:cubicBezTo>
                    <a:pt x="93" y="2"/>
                    <a:pt x="83" y="0"/>
                    <a:pt x="77" y="0"/>
                  </a:cubicBezTo>
                  <a:cubicBezTo>
                    <a:pt x="71" y="1"/>
                    <a:pt x="67" y="4"/>
                    <a:pt x="65" y="12"/>
                  </a:cubicBezTo>
                  <a:cubicBezTo>
                    <a:pt x="63" y="4"/>
                    <a:pt x="59" y="1"/>
                    <a:pt x="53" y="0"/>
                  </a:cubicBezTo>
                  <a:cubicBezTo>
                    <a:pt x="47" y="0"/>
                    <a:pt x="38" y="2"/>
                    <a:pt x="30" y="5"/>
                  </a:cubicBezTo>
                  <a:cubicBezTo>
                    <a:pt x="22" y="7"/>
                    <a:pt x="16" y="8"/>
                    <a:pt x="7" y="8"/>
                  </a:cubicBezTo>
                  <a:cubicBezTo>
                    <a:pt x="5" y="10"/>
                    <a:pt x="4" y="12"/>
                    <a:pt x="0" y="14"/>
                  </a:cubicBezTo>
                  <a:cubicBezTo>
                    <a:pt x="11" y="15"/>
                    <a:pt x="20" y="14"/>
                    <a:pt x="31" y="12"/>
                  </a:cubicBezTo>
                  <a:cubicBezTo>
                    <a:pt x="41" y="11"/>
                    <a:pt x="48" y="10"/>
                    <a:pt x="54" y="12"/>
                  </a:cubicBezTo>
                  <a:cubicBezTo>
                    <a:pt x="60" y="14"/>
                    <a:pt x="61" y="16"/>
                    <a:pt x="61" y="20"/>
                  </a:cubicBezTo>
                  <a:cubicBezTo>
                    <a:pt x="70" y="20"/>
                    <a:pt x="70" y="20"/>
                    <a:pt x="7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73" name="Freeform 44"/>
            <p:cNvSpPr>
              <a:spLocks noEditPoints="1"/>
            </p:cNvSpPr>
            <p:nvPr userDrawn="1"/>
          </p:nvSpPr>
          <p:spPr bwMode="auto">
            <a:xfrm>
              <a:off x="8840867" y="4681823"/>
              <a:ext cx="252414" cy="257174"/>
            </a:xfrm>
            <a:custGeom>
              <a:avLst/>
              <a:gdLst>
                <a:gd name="T0" fmla="*/ 85 w 170"/>
                <a:gd name="T1" fmla="*/ 0 h 171"/>
                <a:gd name="T2" fmla="*/ 0 w 170"/>
                <a:gd name="T3" fmla="*/ 86 h 171"/>
                <a:gd name="T4" fmla="*/ 85 w 170"/>
                <a:gd name="T5" fmla="*/ 171 h 171"/>
                <a:gd name="T6" fmla="*/ 170 w 170"/>
                <a:gd name="T7" fmla="*/ 86 h 171"/>
                <a:gd name="T8" fmla="*/ 85 w 170"/>
                <a:gd name="T9" fmla="*/ 0 h 171"/>
                <a:gd name="T10" fmla="*/ 85 w 170"/>
                <a:gd name="T11" fmla="*/ 168 h 171"/>
                <a:gd name="T12" fmla="*/ 2 w 170"/>
                <a:gd name="T13" fmla="*/ 85 h 171"/>
                <a:gd name="T14" fmla="*/ 85 w 170"/>
                <a:gd name="T15" fmla="*/ 3 h 171"/>
                <a:gd name="T16" fmla="*/ 167 w 170"/>
                <a:gd name="T17" fmla="*/ 85 h 171"/>
                <a:gd name="T18" fmla="*/ 85 w 170"/>
                <a:gd name="T19" fmla="*/ 168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0" h="171">
                  <a:moveTo>
                    <a:pt x="85" y="0"/>
                  </a:moveTo>
                  <a:cubicBezTo>
                    <a:pt x="38" y="0"/>
                    <a:pt x="0" y="38"/>
                    <a:pt x="0" y="86"/>
                  </a:cubicBezTo>
                  <a:cubicBezTo>
                    <a:pt x="0" y="132"/>
                    <a:pt x="38" y="171"/>
                    <a:pt x="85" y="171"/>
                  </a:cubicBezTo>
                  <a:cubicBezTo>
                    <a:pt x="132" y="171"/>
                    <a:pt x="170" y="133"/>
                    <a:pt x="170" y="86"/>
                  </a:cubicBezTo>
                  <a:cubicBezTo>
                    <a:pt x="170" y="38"/>
                    <a:pt x="132" y="0"/>
                    <a:pt x="85" y="0"/>
                  </a:cubicBezTo>
                  <a:close/>
                  <a:moveTo>
                    <a:pt x="85" y="168"/>
                  </a:moveTo>
                  <a:cubicBezTo>
                    <a:pt x="39" y="168"/>
                    <a:pt x="2" y="131"/>
                    <a:pt x="2" y="85"/>
                  </a:cubicBezTo>
                  <a:cubicBezTo>
                    <a:pt x="2" y="40"/>
                    <a:pt x="39" y="3"/>
                    <a:pt x="85" y="3"/>
                  </a:cubicBezTo>
                  <a:cubicBezTo>
                    <a:pt x="130" y="3"/>
                    <a:pt x="167" y="40"/>
                    <a:pt x="167" y="85"/>
                  </a:cubicBezTo>
                  <a:cubicBezTo>
                    <a:pt x="167" y="131"/>
                    <a:pt x="130" y="168"/>
                    <a:pt x="85" y="1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74" name="Freeform 45"/>
            <p:cNvSpPr>
              <a:spLocks noEditPoints="1"/>
            </p:cNvSpPr>
            <p:nvPr userDrawn="1"/>
          </p:nvSpPr>
          <p:spPr bwMode="auto">
            <a:xfrm>
              <a:off x="9091692" y="4667536"/>
              <a:ext cx="39688" cy="36513"/>
            </a:xfrm>
            <a:custGeom>
              <a:avLst/>
              <a:gdLst>
                <a:gd name="T0" fmla="*/ 13 w 26"/>
                <a:gd name="T1" fmla="*/ 16 h 25"/>
                <a:gd name="T2" fmla="*/ 11 w 26"/>
                <a:gd name="T3" fmla="*/ 25 h 25"/>
                <a:gd name="T4" fmla="*/ 7 w 26"/>
                <a:gd name="T5" fmla="*/ 24 h 25"/>
                <a:gd name="T6" fmla="*/ 9 w 26"/>
                <a:gd name="T7" fmla="*/ 19 h 25"/>
                <a:gd name="T8" fmla="*/ 10 w 26"/>
                <a:gd name="T9" fmla="*/ 14 h 25"/>
                <a:gd name="T10" fmla="*/ 10 w 26"/>
                <a:gd name="T11" fmla="*/ 14 h 25"/>
                <a:gd name="T12" fmla="*/ 13 w 26"/>
                <a:gd name="T13" fmla="*/ 16 h 25"/>
                <a:gd name="T14" fmla="*/ 25 w 26"/>
                <a:gd name="T15" fmla="*/ 0 h 25"/>
                <a:gd name="T16" fmla="*/ 26 w 26"/>
                <a:gd name="T17" fmla="*/ 2 h 25"/>
                <a:gd name="T18" fmla="*/ 21 w 26"/>
                <a:gd name="T19" fmla="*/ 7 h 25"/>
                <a:gd name="T20" fmla="*/ 18 w 26"/>
                <a:gd name="T21" fmla="*/ 9 h 25"/>
                <a:gd name="T22" fmla="*/ 22 w 26"/>
                <a:gd name="T23" fmla="*/ 11 h 25"/>
                <a:gd name="T24" fmla="*/ 22 w 26"/>
                <a:gd name="T25" fmla="*/ 11 h 25"/>
                <a:gd name="T26" fmla="*/ 23 w 26"/>
                <a:gd name="T27" fmla="*/ 9 h 25"/>
                <a:gd name="T28" fmla="*/ 23 w 26"/>
                <a:gd name="T29" fmla="*/ 9 h 25"/>
                <a:gd name="T30" fmla="*/ 24 w 26"/>
                <a:gd name="T31" fmla="*/ 9 h 25"/>
                <a:gd name="T32" fmla="*/ 25 w 26"/>
                <a:gd name="T33" fmla="*/ 14 h 25"/>
                <a:gd name="T34" fmla="*/ 26 w 26"/>
                <a:gd name="T35" fmla="*/ 15 h 25"/>
                <a:gd name="T36" fmla="*/ 26 w 26"/>
                <a:gd name="T37" fmla="*/ 16 h 25"/>
                <a:gd name="T38" fmla="*/ 25 w 26"/>
                <a:gd name="T39" fmla="*/ 16 h 25"/>
                <a:gd name="T40" fmla="*/ 23 w 26"/>
                <a:gd name="T41" fmla="*/ 16 h 25"/>
                <a:gd name="T42" fmla="*/ 22 w 26"/>
                <a:gd name="T43" fmla="*/ 15 h 25"/>
                <a:gd name="T44" fmla="*/ 13 w 26"/>
                <a:gd name="T45" fmla="*/ 11 h 25"/>
                <a:gd name="T46" fmla="*/ 4 w 26"/>
                <a:gd name="T47" fmla="*/ 13 h 25"/>
                <a:gd name="T48" fmla="*/ 2 w 26"/>
                <a:gd name="T49" fmla="*/ 8 h 25"/>
                <a:gd name="T50" fmla="*/ 2 w 26"/>
                <a:gd name="T51" fmla="*/ 8 h 25"/>
                <a:gd name="T52" fmla="*/ 3 w 26"/>
                <a:gd name="T53" fmla="*/ 8 h 25"/>
                <a:gd name="T54" fmla="*/ 5 w 26"/>
                <a:gd name="T55" fmla="*/ 10 h 25"/>
                <a:gd name="T56" fmla="*/ 11 w 26"/>
                <a:gd name="T57" fmla="*/ 10 h 25"/>
                <a:gd name="T58" fmla="*/ 11 w 26"/>
                <a:gd name="T59" fmla="*/ 9 h 25"/>
                <a:gd name="T60" fmla="*/ 8 w 26"/>
                <a:gd name="T61" fmla="*/ 3 h 25"/>
                <a:gd name="T62" fmla="*/ 9 w 26"/>
                <a:gd name="T63" fmla="*/ 2 h 25"/>
                <a:gd name="T64" fmla="*/ 10 w 26"/>
                <a:gd name="T65" fmla="*/ 2 h 25"/>
                <a:gd name="T66" fmla="*/ 11 w 26"/>
                <a:gd name="T67" fmla="*/ 5 h 25"/>
                <a:gd name="T68" fmla="*/ 12 w 26"/>
                <a:gd name="T69" fmla="*/ 6 h 25"/>
                <a:gd name="T70" fmla="*/ 15 w 26"/>
                <a:gd name="T71" fmla="*/ 8 h 25"/>
                <a:gd name="T72" fmla="*/ 22 w 26"/>
                <a:gd name="T73" fmla="*/ 2 h 25"/>
                <a:gd name="T74" fmla="*/ 24 w 26"/>
                <a:gd name="T75" fmla="*/ 0 h 25"/>
                <a:gd name="T76" fmla="*/ 25 w 26"/>
                <a:gd name="T7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6" h="25">
                  <a:moveTo>
                    <a:pt x="13" y="16"/>
                  </a:moveTo>
                  <a:cubicBezTo>
                    <a:pt x="14" y="18"/>
                    <a:pt x="13" y="24"/>
                    <a:pt x="11" y="25"/>
                  </a:cubicBezTo>
                  <a:cubicBezTo>
                    <a:pt x="10" y="25"/>
                    <a:pt x="7" y="25"/>
                    <a:pt x="7" y="24"/>
                  </a:cubicBezTo>
                  <a:cubicBezTo>
                    <a:pt x="7" y="22"/>
                    <a:pt x="8" y="21"/>
                    <a:pt x="9" y="19"/>
                  </a:cubicBezTo>
                  <a:cubicBezTo>
                    <a:pt x="10" y="18"/>
                    <a:pt x="9" y="16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1" y="15"/>
                    <a:pt x="12" y="15"/>
                    <a:pt x="13" y="16"/>
                  </a:cubicBezTo>
                  <a:close/>
                  <a:moveTo>
                    <a:pt x="25" y="0"/>
                  </a:moveTo>
                  <a:cubicBezTo>
                    <a:pt x="25" y="0"/>
                    <a:pt x="26" y="1"/>
                    <a:pt x="26" y="2"/>
                  </a:cubicBezTo>
                  <a:cubicBezTo>
                    <a:pt x="26" y="3"/>
                    <a:pt x="23" y="6"/>
                    <a:pt x="21" y="7"/>
                  </a:cubicBezTo>
                  <a:cubicBezTo>
                    <a:pt x="20" y="8"/>
                    <a:pt x="19" y="8"/>
                    <a:pt x="18" y="9"/>
                  </a:cubicBezTo>
                  <a:cubicBezTo>
                    <a:pt x="19" y="10"/>
                    <a:pt x="20" y="11"/>
                    <a:pt x="22" y="11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3" y="10"/>
                    <a:pt x="23" y="10"/>
                    <a:pt x="23" y="9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3" y="9"/>
                    <a:pt x="23" y="9"/>
                    <a:pt x="24" y="9"/>
                  </a:cubicBezTo>
                  <a:cubicBezTo>
                    <a:pt x="23" y="11"/>
                    <a:pt x="24" y="12"/>
                    <a:pt x="25" y="14"/>
                  </a:cubicBezTo>
                  <a:cubicBezTo>
                    <a:pt x="26" y="14"/>
                    <a:pt x="25" y="15"/>
                    <a:pt x="26" y="15"/>
                  </a:cubicBezTo>
                  <a:cubicBezTo>
                    <a:pt x="26" y="16"/>
                    <a:pt x="26" y="15"/>
                    <a:pt x="26" y="16"/>
                  </a:cubicBezTo>
                  <a:cubicBezTo>
                    <a:pt x="25" y="16"/>
                    <a:pt x="25" y="16"/>
                    <a:pt x="25" y="16"/>
                  </a:cubicBezTo>
                  <a:cubicBezTo>
                    <a:pt x="24" y="16"/>
                    <a:pt x="24" y="16"/>
                    <a:pt x="23" y="16"/>
                  </a:cubicBezTo>
                  <a:cubicBezTo>
                    <a:pt x="23" y="16"/>
                    <a:pt x="22" y="15"/>
                    <a:pt x="22" y="15"/>
                  </a:cubicBezTo>
                  <a:cubicBezTo>
                    <a:pt x="19" y="13"/>
                    <a:pt x="16" y="11"/>
                    <a:pt x="13" y="11"/>
                  </a:cubicBezTo>
                  <a:cubicBezTo>
                    <a:pt x="11" y="12"/>
                    <a:pt x="6" y="14"/>
                    <a:pt x="4" y="13"/>
                  </a:cubicBezTo>
                  <a:cubicBezTo>
                    <a:pt x="2" y="13"/>
                    <a:pt x="0" y="9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3" y="8"/>
                    <a:pt x="3" y="8"/>
                  </a:cubicBezTo>
                  <a:cubicBezTo>
                    <a:pt x="4" y="9"/>
                    <a:pt x="5" y="10"/>
                    <a:pt x="5" y="10"/>
                  </a:cubicBezTo>
                  <a:cubicBezTo>
                    <a:pt x="7" y="10"/>
                    <a:pt x="10" y="10"/>
                    <a:pt x="11" y="1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9" y="6"/>
                    <a:pt x="7" y="6"/>
                    <a:pt x="8" y="3"/>
                  </a:cubicBezTo>
                  <a:cubicBezTo>
                    <a:pt x="8" y="2"/>
                    <a:pt x="9" y="2"/>
                    <a:pt x="9" y="2"/>
                  </a:cubicBezTo>
                  <a:cubicBezTo>
                    <a:pt x="9" y="2"/>
                    <a:pt x="10" y="2"/>
                    <a:pt x="10" y="2"/>
                  </a:cubicBezTo>
                  <a:cubicBezTo>
                    <a:pt x="10" y="3"/>
                    <a:pt x="11" y="4"/>
                    <a:pt x="11" y="5"/>
                  </a:cubicBezTo>
                  <a:cubicBezTo>
                    <a:pt x="12" y="5"/>
                    <a:pt x="12" y="6"/>
                    <a:pt x="12" y="6"/>
                  </a:cubicBezTo>
                  <a:cubicBezTo>
                    <a:pt x="13" y="6"/>
                    <a:pt x="14" y="8"/>
                    <a:pt x="15" y="8"/>
                  </a:cubicBezTo>
                  <a:cubicBezTo>
                    <a:pt x="16" y="8"/>
                    <a:pt x="21" y="4"/>
                    <a:pt x="22" y="2"/>
                  </a:cubicBezTo>
                  <a:cubicBezTo>
                    <a:pt x="23" y="2"/>
                    <a:pt x="23" y="0"/>
                    <a:pt x="24" y="0"/>
                  </a:cubicBezTo>
                  <a:cubicBezTo>
                    <a:pt x="25" y="0"/>
                    <a:pt x="2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75" name="Freeform 46"/>
            <p:cNvSpPr>
              <a:spLocks noEditPoints="1"/>
            </p:cNvSpPr>
            <p:nvPr userDrawn="1"/>
          </p:nvSpPr>
          <p:spPr bwMode="auto">
            <a:xfrm>
              <a:off x="9120267" y="4715161"/>
              <a:ext cx="53975" cy="44450"/>
            </a:xfrm>
            <a:custGeom>
              <a:avLst/>
              <a:gdLst>
                <a:gd name="T0" fmla="*/ 32 w 36"/>
                <a:gd name="T1" fmla="*/ 11 h 30"/>
                <a:gd name="T2" fmla="*/ 36 w 36"/>
                <a:gd name="T3" fmla="*/ 16 h 30"/>
                <a:gd name="T4" fmla="*/ 30 w 36"/>
                <a:gd name="T5" fmla="*/ 16 h 30"/>
                <a:gd name="T6" fmla="*/ 26 w 36"/>
                <a:gd name="T7" fmla="*/ 13 h 30"/>
                <a:gd name="T8" fmla="*/ 27 w 36"/>
                <a:gd name="T9" fmla="*/ 16 h 30"/>
                <a:gd name="T10" fmla="*/ 23 w 36"/>
                <a:gd name="T11" fmla="*/ 22 h 30"/>
                <a:gd name="T12" fmla="*/ 14 w 36"/>
                <a:gd name="T13" fmla="*/ 21 h 30"/>
                <a:gd name="T14" fmla="*/ 14 w 36"/>
                <a:gd name="T15" fmla="*/ 24 h 30"/>
                <a:gd name="T16" fmla="*/ 14 w 36"/>
                <a:gd name="T17" fmla="*/ 30 h 30"/>
                <a:gd name="T18" fmla="*/ 10 w 36"/>
                <a:gd name="T19" fmla="*/ 24 h 30"/>
                <a:gd name="T20" fmla="*/ 1 w 36"/>
                <a:gd name="T21" fmla="*/ 18 h 30"/>
                <a:gd name="T22" fmla="*/ 3 w 36"/>
                <a:gd name="T23" fmla="*/ 19 h 30"/>
                <a:gd name="T24" fmla="*/ 9 w 36"/>
                <a:gd name="T25" fmla="*/ 24 h 30"/>
                <a:gd name="T26" fmla="*/ 9 w 36"/>
                <a:gd name="T27" fmla="*/ 23 h 30"/>
                <a:gd name="T28" fmla="*/ 6 w 36"/>
                <a:gd name="T29" fmla="*/ 20 h 30"/>
                <a:gd name="T30" fmla="*/ 4 w 36"/>
                <a:gd name="T31" fmla="*/ 12 h 30"/>
                <a:gd name="T32" fmla="*/ 8 w 36"/>
                <a:gd name="T33" fmla="*/ 18 h 30"/>
                <a:gd name="T34" fmla="*/ 12 w 36"/>
                <a:gd name="T35" fmla="*/ 20 h 30"/>
                <a:gd name="T36" fmla="*/ 17 w 36"/>
                <a:gd name="T37" fmla="*/ 19 h 30"/>
                <a:gd name="T38" fmla="*/ 14 w 36"/>
                <a:gd name="T39" fmla="*/ 16 h 30"/>
                <a:gd name="T40" fmla="*/ 21 w 36"/>
                <a:gd name="T41" fmla="*/ 20 h 30"/>
                <a:gd name="T42" fmla="*/ 24 w 36"/>
                <a:gd name="T43" fmla="*/ 18 h 30"/>
                <a:gd name="T44" fmla="*/ 14 w 36"/>
                <a:gd name="T45" fmla="*/ 12 h 30"/>
                <a:gd name="T46" fmla="*/ 10 w 36"/>
                <a:gd name="T47" fmla="*/ 14 h 30"/>
                <a:gd name="T48" fmla="*/ 10 w 36"/>
                <a:gd name="T49" fmla="*/ 12 h 30"/>
                <a:gd name="T50" fmla="*/ 14 w 36"/>
                <a:gd name="T51" fmla="*/ 6 h 30"/>
                <a:gd name="T52" fmla="*/ 21 w 36"/>
                <a:gd name="T53" fmla="*/ 10 h 30"/>
                <a:gd name="T54" fmla="*/ 32 w 36"/>
                <a:gd name="T55" fmla="*/ 14 h 30"/>
                <a:gd name="T56" fmla="*/ 32 w 36"/>
                <a:gd name="T57" fmla="*/ 14 h 30"/>
                <a:gd name="T58" fmla="*/ 29 w 36"/>
                <a:gd name="T59" fmla="*/ 6 h 30"/>
                <a:gd name="T60" fmla="*/ 32 w 36"/>
                <a:gd name="T61" fmla="*/ 6 h 30"/>
                <a:gd name="T62" fmla="*/ 34 w 36"/>
                <a:gd name="T63" fmla="*/ 0 h 30"/>
                <a:gd name="T64" fmla="*/ 29 w 36"/>
                <a:gd name="T6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6" h="30">
                  <a:moveTo>
                    <a:pt x="32" y="6"/>
                  </a:moveTo>
                  <a:cubicBezTo>
                    <a:pt x="33" y="8"/>
                    <a:pt x="31" y="10"/>
                    <a:pt x="32" y="11"/>
                  </a:cubicBezTo>
                  <a:cubicBezTo>
                    <a:pt x="32" y="11"/>
                    <a:pt x="32" y="12"/>
                    <a:pt x="32" y="12"/>
                  </a:cubicBezTo>
                  <a:cubicBezTo>
                    <a:pt x="34" y="12"/>
                    <a:pt x="36" y="14"/>
                    <a:pt x="36" y="16"/>
                  </a:cubicBezTo>
                  <a:cubicBezTo>
                    <a:pt x="36" y="17"/>
                    <a:pt x="34" y="19"/>
                    <a:pt x="33" y="19"/>
                  </a:cubicBezTo>
                  <a:cubicBezTo>
                    <a:pt x="32" y="18"/>
                    <a:pt x="30" y="16"/>
                    <a:pt x="30" y="16"/>
                  </a:cubicBezTo>
                  <a:cubicBezTo>
                    <a:pt x="29" y="14"/>
                    <a:pt x="27" y="14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4"/>
                    <a:pt x="27" y="14"/>
                    <a:pt x="27" y="16"/>
                  </a:cubicBezTo>
                  <a:cubicBezTo>
                    <a:pt x="27" y="18"/>
                    <a:pt x="28" y="21"/>
                    <a:pt x="24" y="23"/>
                  </a:cubicBezTo>
                  <a:cubicBezTo>
                    <a:pt x="24" y="22"/>
                    <a:pt x="24" y="22"/>
                    <a:pt x="23" y="22"/>
                  </a:cubicBezTo>
                  <a:cubicBezTo>
                    <a:pt x="22" y="22"/>
                    <a:pt x="21" y="20"/>
                    <a:pt x="20" y="20"/>
                  </a:cubicBezTo>
                  <a:cubicBezTo>
                    <a:pt x="19" y="22"/>
                    <a:pt x="16" y="21"/>
                    <a:pt x="14" y="21"/>
                  </a:cubicBezTo>
                  <a:cubicBezTo>
                    <a:pt x="13" y="21"/>
                    <a:pt x="13" y="22"/>
                    <a:pt x="13" y="22"/>
                  </a:cubicBezTo>
                  <a:cubicBezTo>
                    <a:pt x="14" y="22"/>
                    <a:pt x="14" y="23"/>
                    <a:pt x="14" y="24"/>
                  </a:cubicBezTo>
                  <a:cubicBezTo>
                    <a:pt x="15" y="24"/>
                    <a:pt x="18" y="26"/>
                    <a:pt x="18" y="28"/>
                  </a:cubicBezTo>
                  <a:cubicBezTo>
                    <a:pt x="18" y="29"/>
                    <a:pt x="16" y="30"/>
                    <a:pt x="14" y="30"/>
                  </a:cubicBezTo>
                  <a:cubicBezTo>
                    <a:pt x="14" y="28"/>
                    <a:pt x="13" y="26"/>
                    <a:pt x="11" y="25"/>
                  </a:cubicBezTo>
                  <a:cubicBezTo>
                    <a:pt x="10" y="25"/>
                    <a:pt x="11" y="24"/>
                    <a:pt x="10" y="24"/>
                  </a:cubicBezTo>
                  <a:cubicBezTo>
                    <a:pt x="9" y="25"/>
                    <a:pt x="8" y="26"/>
                    <a:pt x="7" y="26"/>
                  </a:cubicBezTo>
                  <a:cubicBezTo>
                    <a:pt x="3" y="25"/>
                    <a:pt x="0" y="22"/>
                    <a:pt x="1" y="18"/>
                  </a:cubicBezTo>
                  <a:cubicBezTo>
                    <a:pt x="2" y="17"/>
                    <a:pt x="2" y="16"/>
                    <a:pt x="2" y="15"/>
                  </a:cubicBezTo>
                  <a:cubicBezTo>
                    <a:pt x="3" y="16"/>
                    <a:pt x="3" y="18"/>
                    <a:pt x="3" y="19"/>
                  </a:cubicBezTo>
                  <a:cubicBezTo>
                    <a:pt x="3" y="19"/>
                    <a:pt x="3" y="20"/>
                    <a:pt x="4" y="20"/>
                  </a:cubicBezTo>
                  <a:cubicBezTo>
                    <a:pt x="5" y="22"/>
                    <a:pt x="7" y="23"/>
                    <a:pt x="9" y="24"/>
                  </a:cubicBezTo>
                  <a:cubicBezTo>
                    <a:pt x="9" y="24"/>
                    <a:pt x="9" y="24"/>
                    <a:pt x="9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8" y="22"/>
                    <a:pt x="8" y="21"/>
                  </a:cubicBezTo>
                  <a:cubicBezTo>
                    <a:pt x="8" y="21"/>
                    <a:pt x="7" y="20"/>
                    <a:pt x="6" y="20"/>
                  </a:cubicBezTo>
                  <a:cubicBezTo>
                    <a:pt x="5" y="19"/>
                    <a:pt x="3" y="14"/>
                    <a:pt x="4" y="13"/>
                  </a:cubicBezTo>
                  <a:cubicBezTo>
                    <a:pt x="4" y="13"/>
                    <a:pt x="4" y="12"/>
                    <a:pt x="4" y="12"/>
                  </a:cubicBezTo>
                  <a:cubicBezTo>
                    <a:pt x="5" y="12"/>
                    <a:pt x="5" y="12"/>
                    <a:pt x="5" y="13"/>
                  </a:cubicBezTo>
                  <a:cubicBezTo>
                    <a:pt x="6" y="14"/>
                    <a:pt x="7" y="16"/>
                    <a:pt x="8" y="18"/>
                  </a:cubicBezTo>
                  <a:cubicBezTo>
                    <a:pt x="9" y="18"/>
                    <a:pt x="10" y="19"/>
                    <a:pt x="11" y="20"/>
                  </a:cubicBezTo>
                  <a:cubicBezTo>
                    <a:pt x="11" y="20"/>
                    <a:pt x="11" y="20"/>
                    <a:pt x="12" y="20"/>
                  </a:cubicBezTo>
                  <a:cubicBezTo>
                    <a:pt x="13" y="19"/>
                    <a:pt x="14" y="19"/>
                    <a:pt x="16" y="19"/>
                  </a:cubicBezTo>
                  <a:cubicBezTo>
                    <a:pt x="16" y="19"/>
                    <a:pt x="17" y="19"/>
                    <a:pt x="17" y="19"/>
                  </a:cubicBezTo>
                  <a:cubicBezTo>
                    <a:pt x="17" y="18"/>
                    <a:pt x="15" y="17"/>
                    <a:pt x="15" y="17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6" y="14"/>
                    <a:pt x="17" y="16"/>
                    <a:pt x="19" y="18"/>
                  </a:cubicBezTo>
                  <a:cubicBezTo>
                    <a:pt x="20" y="19"/>
                    <a:pt x="20" y="19"/>
                    <a:pt x="21" y="20"/>
                  </a:cubicBezTo>
                  <a:cubicBezTo>
                    <a:pt x="22" y="20"/>
                    <a:pt x="23" y="21"/>
                    <a:pt x="24" y="20"/>
                  </a:cubicBezTo>
                  <a:cubicBezTo>
                    <a:pt x="24" y="19"/>
                    <a:pt x="24" y="19"/>
                    <a:pt x="24" y="18"/>
                  </a:cubicBezTo>
                  <a:cubicBezTo>
                    <a:pt x="24" y="15"/>
                    <a:pt x="20" y="12"/>
                    <a:pt x="17" y="12"/>
                  </a:cubicBezTo>
                  <a:cubicBezTo>
                    <a:pt x="16" y="11"/>
                    <a:pt x="14" y="10"/>
                    <a:pt x="14" y="12"/>
                  </a:cubicBezTo>
                  <a:cubicBezTo>
                    <a:pt x="14" y="12"/>
                    <a:pt x="13" y="14"/>
                    <a:pt x="13" y="14"/>
                  </a:cubicBezTo>
                  <a:cubicBezTo>
                    <a:pt x="12" y="14"/>
                    <a:pt x="11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2"/>
                  </a:cubicBezTo>
                  <a:cubicBezTo>
                    <a:pt x="10" y="12"/>
                    <a:pt x="9" y="12"/>
                    <a:pt x="9" y="11"/>
                  </a:cubicBezTo>
                  <a:cubicBezTo>
                    <a:pt x="9" y="10"/>
                    <a:pt x="13" y="6"/>
                    <a:pt x="14" y="6"/>
                  </a:cubicBezTo>
                  <a:cubicBezTo>
                    <a:pt x="16" y="8"/>
                    <a:pt x="17" y="8"/>
                    <a:pt x="19" y="9"/>
                  </a:cubicBezTo>
                  <a:cubicBezTo>
                    <a:pt x="20" y="9"/>
                    <a:pt x="21" y="10"/>
                    <a:pt x="21" y="10"/>
                  </a:cubicBezTo>
                  <a:cubicBezTo>
                    <a:pt x="23" y="11"/>
                    <a:pt x="24" y="11"/>
                    <a:pt x="26" y="12"/>
                  </a:cubicBezTo>
                  <a:cubicBezTo>
                    <a:pt x="28" y="12"/>
                    <a:pt x="30" y="14"/>
                    <a:pt x="32" y="14"/>
                  </a:cubicBezTo>
                  <a:cubicBezTo>
                    <a:pt x="32" y="14"/>
                    <a:pt x="32" y="14"/>
                    <a:pt x="32" y="14"/>
                  </a:cubicBezTo>
                  <a:cubicBezTo>
                    <a:pt x="32" y="14"/>
                    <a:pt x="32" y="14"/>
                    <a:pt x="32" y="14"/>
                  </a:cubicBezTo>
                  <a:cubicBezTo>
                    <a:pt x="30" y="13"/>
                    <a:pt x="27" y="12"/>
                    <a:pt x="28" y="10"/>
                  </a:cubicBezTo>
                  <a:cubicBezTo>
                    <a:pt x="28" y="8"/>
                    <a:pt x="30" y="8"/>
                    <a:pt x="29" y="6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1" y="6"/>
                    <a:pt x="31" y="6"/>
                    <a:pt x="32" y="6"/>
                  </a:cubicBezTo>
                  <a:close/>
                  <a:moveTo>
                    <a:pt x="34" y="0"/>
                  </a:moveTo>
                  <a:cubicBezTo>
                    <a:pt x="34" y="0"/>
                    <a:pt x="34" y="0"/>
                    <a:pt x="34" y="0"/>
                  </a:cubicBezTo>
                  <a:cubicBezTo>
                    <a:pt x="33" y="2"/>
                    <a:pt x="29" y="6"/>
                    <a:pt x="26" y="6"/>
                  </a:cubicBezTo>
                  <a:cubicBezTo>
                    <a:pt x="25" y="4"/>
                    <a:pt x="27" y="2"/>
                    <a:pt x="29" y="0"/>
                  </a:cubicBezTo>
                  <a:cubicBezTo>
                    <a:pt x="30" y="1"/>
                    <a:pt x="32" y="0"/>
                    <a:pt x="3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76" name="Freeform 47"/>
            <p:cNvSpPr>
              <a:spLocks noEditPoints="1"/>
            </p:cNvSpPr>
            <p:nvPr userDrawn="1"/>
          </p:nvSpPr>
          <p:spPr bwMode="auto">
            <a:xfrm>
              <a:off x="9037717" y="4621498"/>
              <a:ext cx="53975" cy="46038"/>
            </a:xfrm>
            <a:custGeom>
              <a:avLst/>
              <a:gdLst>
                <a:gd name="T0" fmla="*/ 13 w 36"/>
                <a:gd name="T1" fmla="*/ 14 h 30"/>
                <a:gd name="T2" fmla="*/ 10 w 36"/>
                <a:gd name="T3" fmla="*/ 17 h 30"/>
                <a:gd name="T4" fmla="*/ 10 w 36"/>
                <a:gd name="T5" fmla="*/ 17 h 30"/>
                <a:gd name="T6" fmla="*/ 13 w 36"/>
                <a:gd name="T7" fmla="*/ 14 h 30"/>
                <a:gd name="T8" fmla="*/ 13 w 36"/>
                <a:gd name="T9" fmla="*/ 14 h 30"/>
                <a:gd name="T10" fmla="*/ 26 w 36"/>
                <a:gd name="T11" fmla="*/ 1 h 30"/>
                <a:gd name="T12" fmla="*/ 27 w 36"/>
                <a:gd name="T13" fmla="*/ 1 h 30"/>
                <a:gd name="T14" fmla="*/ 25 w 36"/>
                <a:gd name="T15" fmla="*/ 7 h 30"/>
                <a:gd name="T16" fmla="*/ 22 w 36"/>
                <a:gd name="T17" fmla="*/ 10 h 30"/>
                <a:gd name="T18" fmla="*/ 22 w 36"/>
                <a:gd name="T19" fmla="*/ 11 h 30"/>
                <a:gd name="T20" fmla="*/ 25 w 36"/>
                <a:gd name="T21" fmla="*/ 11 h 30"/>
                <a:gd name="T22" fmla="*/ 26 w 36"/>
                <a:gd name="T23" fmla="*/ 10 h 30"/>
                <a:gd name="T24" fmla="*/ 29 w 36"/>
                <a:gd name="T25" fmla="*/ 13 h 30"/>
                <a:gd name="T26" fmla="*/ 28 w 36"/>
                <a:gd name="T27" fmla="*/ 14 h 30"/>
                <a:gd name="T28" fmla="*/ 21 w 36"/>
                <a:gd name="T29" fmla="*/ 14 h 30"/>
                <a:gd name="T30" fmla="*/ 19 w 36"/>
                <a:gd name="T31" fmla="*/ 13 h 30"/>
                <a:gd name="T32" fmla="*/ 16 w 36"/>
                <a:gd name="T33" fmla="*/ 18 h 30"/>
                <a:gd name="T34" fmla="*/ 16 w 36"/>
                <a:gd name="T35" fmla="*/ 18 h 30"/>
                <a:gd name="T36" fmla="*/ 21 w 36"/>
                <a:gd name="T37" fmla="*/ 20 h 30"/>
                <a:gd name="T38" fmla="*/ 20 w 36"/>
                <a:gd name="T39" fmla="*/ 24 h 30"/>
                <a:gd name="T40" fmla="*/ 20 w 36"/>
                <a:gd name="T41" fmla="*/ 27 h 30"/>
                <a:gd name="T42" fmla="*/ 14 w 36"/>
                <a:gd name="T43" fmla="*/ 27 h 30"/>
                <a:gd name="T44" fmla="*/ 15 w 36"/>
                <a:gd name="T45" fmla="*/ 21 h 30"/>
                <a:gd name="T46" fmla="*/ 14 w 36"/>
                <a:gd name="T47" fmla="*/ 21 h 30"/>
                <a:gd name="T48" fmla="*/ 9 w 36"/>
                <a:gd name="T49" fmla="*/ 28 h 30"/>
                <a:gd name="T50" fmla="*/ 9 w 36"/>
                <a:gd name="T51" fmla="*/ 28 h 30"/>
                <a:gd name="T52" fmla="*/ 9 w 36"/>
                <a:gd name="T53" fmla="*/ 22 h 30"/>
                <a:gd name="T54" fmla="*/ 11 w 36"/>
                <a:gd name="T55" fmla="*/ 20 h 30"/>
                <a:gd name="T56" fmla="*/ 8 w 36"/>
                <a:gd name="T57" fmla="*/ 20 h 30"/>
                <a:gd name="T58" fmla="*/ 6 w 36"/>
                <a:gd name="T59" fmla="*/ 21 h 30"/>
                <a:gd name="T60" fmla="*/ 1 w 36"/>
                <a:gd name="T61" fmla="*/ 23 h 30"/>
                <a:gd name="T62" fmla="*/ 0 w 36"/>
                <a:gd name="T63" fmla="*/ 22 h 30"/>
                <a:gd name="T64" fmla="*/ 1 w 36"/>
                <a:gd name="T65" fmla="*/ 19 h 30"/>
                <a:gd name="T66" fmla="*/ 3 w 36"/>
                <a:gd name="T67" fmla="*/ 15 h 30"/>
                <a:gd name="T68" fmla="*/ 13 w 36"/>
                <a:gd name="T69" fmla="*/ 13 h 30"/>
                <a:gd name="T70" fmla="*/ 16 w 36"/>
                <a:gd name="T71" fmla="*/ 14 h 30"/>
                <a:gd name="T72" fmla="*/ 16 w 36"/>
                <a:gd name="T73" fmla="*/ 14 h 30"/>
                <a:gd name="T74" fmla="*/ 16 w 36"/>
                <a:gd name="T75" fmla="*/ 13 h 30"/>
                <a:gd name="T76" fmla="*/ 15 w 36"/>
                <a:gd name="T77" fmla="*/ 13 h 30"/>
                <a:gd name="T78" fmla="*/ 13 w 36"/>
                <a:gd name="T79" fmla="*/ 8 h 30"/>
                <a:gd name="T80" fmla="*/ 13 w 36"/>
                <a:gd name="T81" fmla="*/ 8 h 30"/>
                <a:gd name="T82" fmla="*/ 18 w 36"/>
                <a:gd name="T83" fmla="*/ 11 h 30"/>
                <a:gd name="T84" fmla="*/ 20 w 36"/>
                <a:gd name="T85" fmla="*/ 9 h 30"/>
                <a:gd name="T86" fmla="*/ 21 w 36"/>
                <a:gd name="T87" fmla="*/ 7 h 30"/>
                <a:gd name="T88" fmla="*/ 24 w 36"/>
                <a:gd name="T89" fmla="*/ 4 h 30"/>
                <a:gd name="T90" fmla="*/ 26 w 36"/>
                <a:gd name="T91" fmla="*/ 1 h 30"/>
                <a:gd name="T92" fmla="*/ 26 w 36"/>
                <a:gd name="T93" fmla="*/ 1 h 30"/>
                <a:gd name="T94" fmla="*/ 31 w 36"/>
                <a:gd name="T95" fmla="*/ 3 h 30"/>
                <a:gd name="T96" fmla="*/ 35 w 36"/>
                <a:gd name="T97" fmla="*/ 7 h 30"/>
                <a:gd name="T98" fmla="*/ 36 w 36"/>
                <a:gd name="T99" fmla="*/ 9 h 30"/>
                <a:gd name="T100" fmla="*/ 31 w 36"/>
                <a:gd name="T101" fmla="*/ 10 h 30"/>
                <a:gd name="T102" fmla="*/ 31 w 36"/>
                <a:gd name="T103" fmla="*/ 8 h 30"/>
                <a:gd name="T104" fmla="*/ 30 w 36"/>
                <a:gd name="T105" fmla="*/ 8 h 30"/>
                <a:gd name="T106" fmla="*/ 31 w 36"/>
                <a:gd name="T107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6" h="30">
                  <a:moveTo>
                    <a:pt x="13" y="14"/>
                  </a:moveTo>
                  <a:cubicBezTo>
                    <a:pt x="13" y="14"/>
                    <a:pt x="10" y="16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3" y="19"/>
                    <a:pt x="14" y="17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lose/>
                  <a:moveTo>
                    <a:pt x="26" y="1"/>
                  </a:moveTo>
                  <a:cubicBezTo>
                    <a:pt x="26" y="1"/>
                    <a:pt x="26" y="1"/>
                    <a:pt x="27" y="1"/>
                  </a:cubicBezTo>
                  <a:cubicBezTo>
                    <a:pt x="27" y="2"/>
                    <a:pt x="25" y="6"/>
                    <a:pt x="25" y="7"/>
                  </a:cubicBezTo>
                  <a:cubicBezTo>
                    <a:pt x="24" y="8"/>
                    <a:pt x="22" y="10"/>
                    <a:pt x="22" y="10"/>
                  </a:cubicBezTo>
                  <a:cubicBezTo>
                    <a:pt x="22" y="10"/>
                    <a:pt x="22" y="10"/>
                    <a:pt x="22" y="11"/>
                  </a:cubicBezTo>
                  <a:cubicBezTo>
                    <a:pt x="23" y="12"/>
                    <a:pt x="25" y="12"/>
                    <a:pt x="25" y="11"/>
                  </a:cubicBezTo>
                  <a:cubicBezTo>
                    <a:pt x="26" y="10"/>
                    <a:pt x="25" y="10"/>
                    <a:pt x="26" y="10"/>
                  </a:cubicBezTo>
                  <a:cubicBezTo>
                    <a:pt x="27" y="10"/>
                    <a:pt x="29" y="12"/>
                    <a:pt x="29" y="13"/>
                  </a:cubicBezTo>
                  <a:cubicBezTo>
                    <a:pt x="29" y="13"/>
                    <a:pt x="29" y="14"/>
                    <a:pt x="28" y="14"/>
                  </a:cubicBezTo>
                  <a:cubicBezTo>
                    <a:pt x="25" y="13"/>
                    <a:pt x="23" y="14"/>
                    <a:pt x="21" y="14"/>
                  </a:cubicBezTo>
                  <a:cubicBezTo>
                    <a:pt x="20" y="14"/>
                    <a:pt x="20" y="13"/>
                    <a:pt x="19" y="13"/>
                  </a:cubicBezTo>
                  <a:cubicBezTo>
                    <a:pt x="18" y="14"/>
                    <a:pt x="16" y="17"/>
                    <a:pt x="16" y="18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18" y="19"/>
                    <a:pt x="19" y="17"/>
                    <a:pt x="21" y="20"/>
                  </a:cubicBezTo>
                  <a:cubicBezTo>
                    <a:pt x="21" y="22"/>
                    <a:pt x="20" y="22"/>
                    <a:pt x="20" y="24"/>
                  </a:cubicBezTo>
                  <a:cubicBezTo>
                    <a:pt x="19" y="25"/>
                    <a:pt x="20" y="26"/>
                    <a:pt x="20" y="27"/>
                  </a:cubicBezTo>
                  <a:cubicBezTo>
                    <a:pt x="19" y="30"/>
                    <a:pt x="15" y="29"/>
                    <a:pt x="14" y="27"/>
                  </a:cubicBezTo>
                  <a:cubicBezTo>
                    <a:pt x="13" y="26"/>
                    <a:pt x="15" y="22"/>
                    <a:pt x="15" y="21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1" y="22"/>
                    <a:pt x="11" y="26"/>
                    <a:pt x="9" y="28"/>
                  </a:cubicBezTo>
                  <a:cubicBezTo>
                    <a:pt x="9" y="28"/>
                    <a:pt x="9" y="28"/>
                    <a:pt x="9" y="28"/>
                  </a:cubicBezTo>
                  <a:cubicBezTo>
                    <a:pt x="8" y="27"/>
                    <a:pt x="9" y="24"/>
                    <a:pt x="9" y="22"/>
                  </a:cubicBezTo>
                  <a:cubicBezTo>
                    <a:pt x="10" y="22"/>
                    <a:pt x="11" y="21"/>
                    <a:pt x="11" y="20"/>
                  </a:cubicBezTo>
                  <a:cubicBezTo>
                    <a:pt x="10" y="20"/>
                    <a:pt x="9" y="19"/>
                    <a:pt x="8" y="20"/>
                  </a:cubicBezTo>
                  <a:cubicBezTo>
                    <a:pt x="7" y="20"/>
                    <a:pt x="7" y="21"/>
                    <a:pt x="6" y="21"/>
                  </a:cubicBezTo>
                  <a:cubicBezTo>
                    <a:pt x="5" y="22"/>
                    <a:pt x="3" y="23"/>
                    <a:pt x="1" y="23"/>
                  </a:cubicBezTo>
                  <a:cubicBezTo>
                    <a:pt x="1" y="23"/>
                    <a:pt x="1" y="22"/>
                    <a:pt x="0" y="22"/>
                  </a:cubicBezTo>
                  <a:cubicBezTo>
                    <a:pt x="1" y="20"/>
                    <a:pt x="1" y="20"/>
                    <a:pt x="1" y="19"/>
                  </a:cubicBezTo>
                  <a:cubicBezTo>
                    <a:pt x="1" y="18"/>
                    <a:pt x="3" y="17"/>
                    <a:pt x="3" y="15"/>
                  </a:cubicBezTo>
                  <a:cubicBezTo>
                    <a:pt x="7" y="15"/>
                    <a:pt x="9" y="13"/>
                    <a:pt x="13" y="13"/>
                  </a:cubicBezTo>
                  <a:cubicBezTo>
                    <a:pt x="14" y="13"/>
                    <a:pt x="15" y="15"/>
                    <a:pt x="16" y="14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16" y="14"/>
                    <a:pt x="16" y="14"/>
                    <a:pt x="16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2" y="12"/>
                    <a:pt x="12" y="10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4" y="10"/>
                    <a:pt x="17" y="11"/>
                    <a:pt x="18" y="11"/>
                  </a:cubicBezTo>
                  <a:cubicBezTo>
                    <a:pt x="19" y="10"/>
                    <a:pt x="19" y="10"/>
                    <a:pt x="20" y="9"/>
                  </a:cubicBezTo>
                  <a:cubicBezTo>
                    <a:pt x="20" y="8"/>
                    <a:pt x="21" y="8"/>
                    <a:pt x="21" y="7"/>
                  </a:cubicBezTo>
                  <a:cubicBezTo>
                    <a:pt x="22" y="6"/>
                    <a:pt x="23" y="5"/>
                    <a:pt x="24" y="4"/>
                  </a:cubicBezTo>
                  <a:cubicBezTo>
                    <a:pt x="24" y="4"/>
                    <a:pt x="25" y="1"/>
                    <a:pt x="26" y="1"/>
                  </a:cubicBezTo>
                  <a:cubicBezTo>
                    <a:pt x="25" y="0"/>
                    <a:pt x="26" y="1"/>
                    <a:pt x="26" y="1"/>
                  </a:cubicBezTo>
                  <a:close/>
                  <a:moveTo>
                    <a:pt x="31" y="3"/>
                  </a:moveTo>
                  <a:cubicBezTo>
                    <a:pt x="32" y="4"/>
                    <a:pt x="34" y="5"/>
                    <a:pt x="35" y="7"/>
                  </a:cubicBezTo>
                  <a:cubicBezTo>
                    <a:pt x="35" y="8"/>
                    <a:pt x="36" y="9"/>
                    <a:pt x="36" y="9"/>
                  </a:cubicBezTo>
                  <a:cubicBezTo>
                    <a:pt x="35" y="12"/>
                    <a:pt x="32" y="12"/>
                    <a:pt x="31" y="10"/>
                  </a:cubicBezTo>
                  <a:cubicBezTo>
                    <a:pt x="31" y="10"/>
                    <a:pt x="31" y="9"/>
                    <a:pt x="3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31" y="6"/>
                    <a:pt x="29" y="4"/>
                    <a:pt x="3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77" name="Freeform 48"/>
            <p:cNvSpPr>
              <a:spLocks noEditPoints="1"/>
            </p:cNvSpPr>
            <p:nvPr userDrawn="1"/>
          </p:nvSpPr>
          <p:spPr bwMode="auto">
            <a:xfrm>
              <a:off x="8913891" y="4588168"/>
              <a:ext cx="36513" cy="52388"/>
            </a:xfrm>
            <a:custGeom>
              <a:avLst/>
              <a:gdLst>
                <a:gd name="T0" fmla="*/ 14 w 24"/>
                <a:gd name="T1" fmla="*/ 5 h 34"/>
                <a:gd name="T2" fmla="*/ 14 w 24"/>
                <a:gd name="T3" fmla="*/ 5 h 34"/>
                <a:gd name="T4" fmla="*/ 14 w 24"/>
                <a:gd name="T5" fmla="*/ 5 h 34"/>
                <a:gd name="T6" fmla="*/ 14 w 24"/>
                <a:gd name="T7" fmla="*/ 4 h 34"/>
                <a:gd name="T8" fmla="*/ 14 w 24"/>
                <a:gd name="T9" fmla="*/ 4 h 34"/>
                <a:gd name="T10" fmla="*/ 14 w 24"/>
                <a:gd name="T11" fmla="*/ 4 h 34"/>
                <a:gd name="T12" fmla="*/ 14 w 24"/>
                <a:gd name="T13" fmla="*/ 4 h 34"/>
                <a:gd name="T14" fmla="*/ 20 w 24"/>
                <a:gd name="T15" fmla="*/ 2 h 34"/>
                <a:gd name="T16" fmla="*/ 14 w 24"/>
                <a:gd name="T17" fmla="*/ 7 h 34"/>
                <a:gd name="T18" fmla="*/ 22 w 24"/>
                <a:gd name="T19" fmla="*/ 15 h 34"/>
                <a:gd name="T20" fmla="*/ 16 w 24"/>
                <a:gd name="T21" fmla="*/ 18 h 34"/>
                <a:gd name="T22" fmla="*/ 15 w 24"/>
                <a:gd name="T23" fmla="*/ 23 h 34"/>
                <a:gd name="T24" fmla="*/ 17 w 24"/>
                <a:gd name="T25" fmla="*/ 22 h 34"/>
                <a:gd name="T26" fmla="*/ 24 w 24"/>
                <a:gd name="T27" fmla="*/ 24 h 34"/>
                <a:gd name="T28" fmla="*/ 18 w 24"/>
                <a:gd name="T29" fmla="*/ 26 h 34"/>
                <a:gd name="T30" fmla="*/ 9 w 24"/>
                <a:gd name="T31" fmla="*/ 32 h 34"/>
                <a:gd name="T32" fmla="*/ 16 w 24"/>
                <a:gd name="T33" fmla="*/ 27 h 34"/>
                <a:gd name="T34" fmla="*/ 10 w 24"/>
                <a:gd name="T35" fmla="*/ 29 h 34"/>
                <a:gd name="T36" fmla="*/ 7 w 24"/>
                <a:gd name="T37" fmla="*/ 28 h 34"/>
                <a:gd name="T38" fmla="*/ 14 w 24"/>
                <a:gd name="T39" fmla="*/ 25 h 34"/>
                <a:gd name="T40" fmla="*/ 13 w 24"/>
                <a:gd name="T41" fmla="*/ 24 h 34"/>
                <a:gd name="T42" fmla="*/ 14 w 24"/>
                <a:gd name="T43" fmla="*/ 19 h 34"/>
                <a:gd name="T44" fmla="*/ 9 w 24"/>
                <a:gd name="T45" fmla="*/ 22 h 34"/>
                <a:gd name="T46" fmla="*/ 9 w 24"/>
                <a:gd name="T47" fmla="*/ 20 h 34"/>
                <a:gd name="T48" fmla="*/ 17 w 24"/>
                <a:gd name="T49" fmla="*/ 16 h 34"/>
                <a:gd name="T50" fmla="*/ 14 w 24"/>
                <a:gd name="T51" fmla="*/ 10 h 34"/>
                <a:gd name="T52" fmla="*/ 7 w 24"/>
                <a:gd name="T53" fmla="*/ 17 h 34"/>
                <a:gd name="T54" fmla="*/ 4 w 24"/>
                <a:gd name="T55" fmla="*/ 26 h 34"/>
                <a:gd name="T56" fmla="*/ 2 w 24"/>
                <a:gd name="T57" fmla="*/ 19 h 34"/>
                <a:gd name="T58" fmla="*/ 6 w 24"/>
                <a:gd name="T59" fmla="*/ 12 h 34"/>
                <a:gd name="T60" fmla="*/ 12 w 24"/>
                <a:gd name="T61" fmla="*/ 7 h 34"/>
                <a:gd name="T62" fmla="*/ 8 w 24"/>
                <a:gd name="T63" fmla="*/ 6 h 34"/>
                <a:gd name="T64" fmla="*/ 1 w 24"/>
                <a:gd name="T65" fmla="*/ 3 h 34"/>
                <a:gd name="T66" fmla="*/ 4 w 24"/>
                <a:gd name="T67" fmla="*/ 7 h 34"/>
                <a:gd name="T68" fmla="*/ 0 w 24"/>
                <a:gd name="T69" fmla="*/ 5 h 34"/>
                <a:gd name="T70" fmla="*/ 1 w 24"/>
                <a:gd name="T71" fmla="*/ 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4" h="34">
                  <a:moveTo>
                    <a:pt x="14" y="5"/>
                  </a:move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lose/>
                  <a:moveTo>
                    <a:pt x="14" y="4"/>
                  </a:move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4"/>
                    <a:pt x="14" y="4"/>
                    <a:pt x="14" y="4"/>
                  </a:cubicBezTo>
                  <a:close/>
                  <a:moveTo>
                    <a:pt x="16" y="1"/>
                  </a:moveTo>
                  <a:cubicBezTo>
                    <a:pt x="17" y="0"/>
                    <a:pt x="19" y="1"/>
                    <a:pt x="20" y="2"/>
                  </a:cubicBezTo>
                  <a:cubicBezTo>
                    <a:pt x="20" y="2"/>
                    <a:pt x="21" y="2"/>
                    <a:pt x="20" y="2"/>
                  </a:cubicBezTo>
                  <a:cubicBezTo>
                    <a:pt x="20" y="4"/>
                    <a:pt x="16" y="5"/>
                    <a:pt x="14" y="7"/>
                  </a:cubicBezTo>
                  <a:cubicBezTo>
                    <a:pt x="15" y="8"/>
                    <a:pt x="16" y="7"/>
                    <a:pt x="18" y="8"/>
                  </a:cubicBezTo>
                  <a:cubicBezTo>
                    <a:pt x="20" y="8"/>
                    <a:pt x="24" y="12"/>
                    <a:pt x="22" y="15"/>
                  </a:cubicBezTo>
                  <a:cubicBezTo>
                    <a:pt x="21" y="16"/>
                    <a:pt x="20" y="16"/>
                    <a:pt x="19" y="16"/>
                  </a:cubicBezTo>
                  <a:cubicBezTo>
                    <a:pt x="18" y="17"/>
                    <a:pt x="17" y="16"/>
                    <a:pt x="16" y="18"/>
                  </a:cubicBezTo>
                  <a:cubicBezTo>
                    <a:pt x="16" y="18"/>
                    <a:pt x="16" y="19"/>
                    <a:pt x="17" y="20"/>
                  </a:cubicBezTo>
                  <a:cubicBezTo>
                    <a:pt x="16" y="21"/>
                    <a:pt x="16" y="22"/>
                    <a:pt x="15" y="23"/>
                  </a:cubicBezTo>
                  <a:cubicBezTo>
                    <a:pt x="16" y="24"/>
                    <a:pt x="16" y="24"/>
                    <a:pt x="17" y="24"/>
                  </a:cubicBezTo>
                  <a:cubicBezTo>
                    <a:pt x="17" y="23"/>
                    <a:pt x="17" y="23"/>
                    <a:pt x="17" y="22"/>
                  </a:cubicBezTo>
                  <a:cubicBezTo>
                    <a:pt x="18" y="22"/>
                    <a:pt x="21" y="22"/>
                    <a:pt x="22" y="22"/>
                  </a:cubicBezTo>
                  <a:cubicBezTo>
                    <a:pt x="23" y="22"/>
                    <a:pt x="23" y="24"/>
                    <a:pt x="24" y="24"/>
                  </a:cubicBezTo>
                  <a:cubicBezTo>
                    <a:pt x="23" y="25"/>
                    <a:pt x="23" y="25"/>
                    <a:pt x="23" y="26"/>
                  </a:cubicBezTo>
                  <a:cubicBezTo>
                    <a:pt x="21" y="27"/>
                    <a:pt x="20" y="24"/>
                    <a:pt x="18" y="26"/>
                  </a:cubicBezTo>
                  <a:cubicBezTo>
                    <a:pt x="17" y="27"/>
                    <a:pt x="19" y="29"/>
                    <a:pt x="19" y="31"/>
                  </a:cubicBezTo>
                  <a:cubicBezTo>
                    <a:pt x="18" y="34"/>
                    <a:pt x="11" y="34"/>
                    <a:pt x="9" y="32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2" y="30"/>
                    <a:pt x="16" y="30"/>
                    <a:pt x="16" y="27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4" y="27"/>
                    <a:pt x="12" y="29"/>
                    <a:pt x="10" y="29"/>
                  </a:cubicBezTo>
                  <a:cubicBezTo>
                    <a:pt x="10" y="29"/>
                    <a:pt x="8" y="29"/>
                    <a:pt x="8" y="29"/>
                  </a:cubicBezTo>
                  <a:cubicBezTo>
                    <a:pt x="8" y="28"/>
                    <a:pt x="7" y="28"/>
                    <a:pt x="7" y="28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9" y="27"/>
                    <a:pt x="14" y="26"/>
                    <a:pt x="14" y="25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3" y="24"/>
                    <a:pt x="13" y="24"/>
                  </a:cubicBezTo>
                  <a:cubicBezTo>
                    <a:pt x="13" y="23"/>
                    <a:pt x="13" y="22"/>
                    <a:pt x="13" y="22"/>
                  </a:cubicBezTo>
                  <a:cubicBezTo>
                    <a:pt x="13" y="21"/>
                    <a:pt x="14" y="20"/>
                    <a:pt x="14" y="19"/>
                  </a:cubicBezTo>
                  <a:cubicBezTo>
                    <a:pt x="14" y="19"/>
                    <a:pt x="14" y="19"/>
                    <a:pt x="13" y="19"/>
                  </a:cubicBezTo>
                  <a:cubicBezTo>
                    <a:pt x="12" y="18"/>
                    <a:pt x="10" y="21"/>
                    <a:pt x="9" y="22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9" y="22"/>
                    <a:pt x="9" y="21"/>
                    <a:pt x="9" y="20"/>
                  </a:cubicBezTo>
                  <a:cubicBezTo>
                    <a:pt x="9" y="18"/>
                    <a:pt x="12" y="16"/>
                    <a:pt x="14" y="17"/>
                  </a:cubicBezTo>
                  <a:cubicBezTo>
                    <a:pt x="15" y="17"/>
                    <a:pt x="16" y="16"/>
                    <a:pt x="17" y="16"/>
                  </a:cubicBezTo>
                  <a:cubicBezTo>
                    <a:pt x="17" y="15"/>
                    <a:pt x="18" y="14"/>
                    <a:pt x="18" y="14"/>
                  </a:cubicBezTo>
                  <a:cubicBezTo>
                    <a:pt x="19" y="11"/>
                    <a:pt x="16" y="10"/>
                    <a:pt x="14" y="10"/>
                  </a:cubicBezTo>
                  <a:cubicBezTo>
                    <a:pt x="12" y="10"/>
                    <a:pt x="10" y="12"/>
                    <a:pt x="10" y="13"/>
                  </a:cubicBezTo>
                  <a:cubicBezTo>
                    <a:pt x="9" y="14"/>
                    <a:pt x="8" y="16"/>
                    <a:pt x="7" y="17"/>
                  </a:cubicBezTo>
                  <a:cubicBezTo>
                    <a:pt x="6" y="18"/>
                    <a:pt x="6" y="19"/>
                    <a:pt x="5" y="20"/>
                  </a:cubicBezTo>
                  <a:cubicBezTo>
                    <a:pt x="4" y="22"/>
                    <a:pt x="5" y="24"/>
                    <a:pt x="4" y="26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1" y="20"/>
                    <a:pt x="2" y="19"/>
                  </a:cubicBezTo>
                  <a:cubicBezTo>
                    <a:pt x="2" y="18"/>
                    <a:pt x="3" y="17"/>
                    <a:pt x="3" y="16"/>
                  </a:cubicBezTo>
                  <a:cubicBezTo>
                    <a:pt x="4" y="15"/>
                    <a:pt x="5" y="14"/>
                    <a:pt x="6" y="12"/>
                  </a:cubicBezTo>
                  <a:cubicBezTo>
                    <a:pt x="8" y="11"/>
                    <a:pt x="11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0" y="7"/>
                    <a:pt x="8" y="7"/>
                    <a:pt x="8" y="6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12" y="4"/>
                    <a:pt x="14" y="2"/>
                    <a:pt x="16" y="1"/>
                  </a:cubicBezTo>
                  <a:close/>
                  <a:moveTo>
                    <a:pt x="1" y="3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2" y="4"/>
                    <a:pt x="4" y="7"/>
                    <a:pt x="4" y="7"/>
                  </a:cubicBezTo>
                  <a:cubicBezTo>
                    <a:pt x="4" y="9"/>
                    <a:pt x="5" y="9"/>
                    <a:pt x="4" y="10"/>
                  </a:cubicBezTo>
                  <a:cubicBezTo>
                    <a:pt x="1" y="10"/>
                    <a:pt x="0" y="9"/>
                    <a:pt x="0" y="5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1" y="3"/>
                    <a:pt x="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78" name="Freeform 49"/>
            <p:cNvSpPr>
              <a:spLocks noEditPoints="1"/>
            </p:cNvSpPr>
            <p:nvPr userDrawn="1"/>
          </p:nvSpPr>
          <p:spPr bwMode="auto">
            <a:xfrm>
              <a:off x="8971042" y="4589759"/>
              <a:ext cx="50800" cy="52388"/>
            </a:xfrm>
            <a:custGeom>
              <a:avLst/>
              <a:gdLst>
                <a:gd name="T0" fmla="*/ 17 w 34"/>
                <a:gd name="T1" fmla="*/ 16 h 34"/>
                <a:gd name="T2" fmla="*/ 20 w 34"/>
                <a:gd name="T3" fmla="*/ 27 h 34"/>
                <a:gd name="T4" fmla="*/ 18 w 34"/>
                <a:gd name="T5" fmla="*/ 21 h 34"/>
                <a:gd name="T6" fmla="*/ 20 w 34"/>
                <a:gd name="T7" fmla="*/ 21 h 34"/>
                <a:gd name="T8" fmla="*/ 25 w 34"/>
                <a:gd name="T9" fmla="*/ 18 h 34"/>
                <a:gd name="T10" fmla="*/ 22 w 34"/>
                <a:gd name="T11" fmla="*/ 20 h 34"/>
                <a:gd name="T12" fmla="*/ 21 w 34"/>
                <a:gd name="T13" fmla="*/ 14 h 34"/>
                <a:gd name="T14" fmla="*/ 28 w 34"/>
                <a:gd name="T15" fmla="*/ 6 h 34"/>
                <a:gd name="T16" fmla="*/ 26 w 34"/>
                <a:gd name="T17" fmla="*/ 10 h 34"/>
                <a:gd name="T18" fmla="*/ 28 w 34"/>
                <a:gd name="T19" fmla="*/ 6 h 34"/>
                <a:gd name="T20" fmla="*/ 26 w 34"/>
                <a:gd name="T21" fmla="*/ 0 h 34"/>
                <a:gd name="T22" fmla="*/ 28 w 34"/>
                <a:gd name="T23" fmla="*/ 5 h 34"/>
                <a:gd name="T24" fmla="*/ 34 w 34"/>
                <a:gd name="T25" fmla="*/ 9 h 34"/>
                <a:gd name="T26" fmla="*/ 28 w 34"/>
                <a:gd name="T27" fmla="*/ 13 h 34"/>
                <a:gd name="T28" fmla="*/ 28 w 34"/>
                <a:gd name="T29" fmla="*/ 17 h 34"/>
                <a:gd name="T30" fmla="*/ 27 w 34"/>
                <a:gd name="T31" fmla="*/ 25 h 34"/>
                <a:gd name="T32" fmla="*/ 32 w 34"/>
                <a:gd name="T33" fmla="*/ 31 h 34"/>
                <a:gd name="T34" fmla="*/ 26 w 34"/>
                <a:gd name="T35" fmla="*/ 30 h 34"/>
                <a:gd name="T36" fmla="*/ 22 w 34"/>
                <a:gd name="T37" fmla="*/ 30 h 34"/>
                <a:gd name="T38" fmla="*/ 15 w 34"/>
                <a:gd name="T39" fmla="*/ 29 h 34"/>
                <a:gd name="T40" fmla="*/ 13 w 34"/>
                <a:gd name="T41" fmla="*/ 26 h 34"/>
                <a:gd name="T42" fmla="*/ 13 w 34"/>
                <a:gd name="T43" fmla="*/ 31 h 34"/>
                <a:gd name="T44" fmla="*/ 10 w 34"/>
                <a:gd name="T45" fmla="*/ 27 h 34"/>
                <a:gd name="T46" fmla="*/ 8 w 34"/>
                <a:gd name="T47" fmla="*/ 23 h 34"/>
                <a:gd name="T48" fmla="*/ 2 w 34"/>
                <a:gd name="T49" fmla="*/ 19 h 34"/>
                <a:gd name="T50" fmla="*/ 4 w 34"/>
                <a:gd name="T51" fmla="*/ 16 h 34"/>
                <a:gd name="T52" fmla="*/ 13 w 34"/>
                <a:gd name="T53" fmla="*/ 15 h 34"/>
                <a:gd name="T54" fmla="*/ 16 w 34"/>
                <a:gd name="T55" fmla="*/ 9 h 34"/>
                <a:gd name="T56" fmla="*/ 11 w 34"/>
                <a:gd name="T57" fmla="*/ 7 h 34"/>
                <a:gd name="T58" fmla="*/ 10 w 34"/>
                <a:gd name="T59" fmla="*/ 5 h 34"/>
                <a:gd name="T60" fmla="*/ 12 w 34"/>
                <a:gd name="T61" fmla="*/ 6 h 34"/>
                <a:gd name="T62" fmla="*/ 20 w 34"/>
                <a:gd name="T63" fmla="*/ 0 h 34"/>
                <a:gd name="T64" fmla="*/ 23 w 34"/>
                <a:gd name="T65" fmla="*/ 1 h 34"/>
                <a:gd name="T66" fmla="*/ 17 w 34"/>
                <a:gd name="T67" fmla="*/ 11 h 34"/>
                <a:gd name="T68" fmla="*/ 19 w 34"/>
                <a:gd name="T69" fmla="*/ 11 h 34"/>
                <a:gd name="T70" fmla="*/ 23 w 34"/>
                <a:gd name="T71" fmla="*/ 7 h 34"/>
                <a:gd name="T72" fmla="*/ 26 w 34"/>
                <a:gd name="T73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4" h="34">
                  <a:moveTo>
                    <a:pt x="21" y="13"/>
                  </a:moveTo>
                  <a:cubicBezTo>
                    <a:pt x="19" y="14"/>
                    <a:pt x="18" y="15"/>
                    <a:pt x="17" y="16"/>
                  </a:cubicBezTo>
                  <a:cubicBezTo>
                    <a:pt x="16" y="18"/>
                    <a:pt x="12" y="21"/>
                    <a:pt x="14" y="24"/>
                  </a:cubicBezTo>
                  <a:cubicBezTo>
                    <a:pt x="15" y="26"/>
                    <a:pt x="17" y="28"/>
                    <a:pt x="20" y="27"/>
                  </a:cubicBezTo>
                  <a:cubicBezTo>
                    <a:pt x="20" y="27"/>
                    <a:pt x="20" y="27"/>
                    <a:pt x="21" y="27"/>
                  </a:cubicBezTo>
                  <a:cubicBezTo>
                    <a:pt x="20" y="25"/>
                    <a:pt x="19" y="22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1" y="22"/>
                    <a:pt x="24" y="24"/>
                    <a:pt x="24" y="23"/>
                  </a:cubicBezTo>
                  <a:cubicBezTo>
                    <a:pt x="25" y="22"/>
                    <a:pt x="26" y="19"/>
                    <a:pt x="25" y="18"/>
                  </a:cubicBezTo>
                  <a:cubicBezTo>
                    <a:pt x="25" y="18"/>
                    <a:pt x="25" y="18"/>
                    <a:pt x="24" y="18"/>
                  </a:cubicBezTo>
                  <a:cubicBezTo>
                    <a:pt x="24" y="18"/>
                    <a:pt x="23" y="19"/>
                    <a:pt x="22" y="20"/>
                  </a:cubicBezTo>
                  <a:cubicBezTo>
                    <a:pt x="22" y="20"/>
                    <a:pt x="22" y="19"/>
                    <a:pt x="21" y="19"/>
                  </a:cubicBezTo>
                  <a:cubicBezTo>
                    <a:pt x="21" y="17"/>
                    <a:pt x="21" y="16"/>
                    <a:pt x="21" y="14"/>
                  </a:cubicBezTo>
                  <a:cubicBezTo>
                    <a:pt x="22" y="13"/>
                    <a:pt x="21" y="13"/>
                    <a:pt x="21" y="13"/>
                  </a:cubicBezTo>
                  <a:close/>
                  <a:moveTo>
                    <a:pt x="28" y="6"/>
                  </a:moveTo>
                  <a:cubicBezTo>
                    <a:pt x="28" y="7"/>
                    <a:pt x="26" y="9"/>
                    <a:pt x="26" y="10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7" y="10"/>
                    <a:pt x="30" y="9"/>
                    <a:pt x="30" y="9"/>
                  </a:cubicBezTo>
                  <a:cubicBezTo>
                    <a:pt x="30" y="8"/>
                    <a:pt x="29" y="7"/>
                    <a:pt x="28" y="6"/>
                  </a:cubicBezTo>
                  <a:cubicBezTo>
                    <a:pt x="28" y="6"/>
                    <a:pt x="28" y="6"/>
                    <a:pt x="28" y="6"/>
                  </a:cubicBezTo>
                  <a:close/>
                  <a:moveTo>
                    <a:pt x="26" y="0"/>
                  </a:moveTo>
                  <a:cubicBezTo>
                    <a:pt x="28" y="1"/>
                    <a:pt x="29" y="1"/>
                    <a:pt x="29" y="3"/>
                  </a:cubicBezTo>
                  <a:cubicBezTo>
                    <a:pt x="29" y="3"/>
                    <a:pt x="28" y="4"/>
                    <a:pt x="28" y="5"/>
                  </a:cubicBezTo>
                  <a:cubicBezTo>
                    <a:pt x="29" y="7"/>
                    <a:pt x="32" y="7"/>
                    <a:pt x="34" y="8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2" y="11"/>
                    <a:pt x="30" y="11"/>
                    <a:pt x="29" y="11"/>
                  </a:cubicBezTo>
                  <a:cubicBezTo>
                    <a:pt x="28" y="12"/>
                    <a:pt x="28" y="12"/>
                    <a:pt x="28" y="13"/>
                  </a:cubicBezTo>
                  <a:cubicBezTo>
                    <a:pt x="26" y="13"/>
                    <a:pt x="25" y="13"/>
                    <a:pt x="24" y="15"/>
                  </a:cubicBezTo>
                  <a:cubicBezTo>
                    <a:pt x="25" y="16"/>
                    <a:pt x="28" y="16"/>
                    <a:pt x="28" y="17"/>
                  </a:cubicBezTo>
                  <a:cubicBezTo>
                    <a:pt x="28" y="18"/>
                    <a:pt x="28" y="21"/>
                    <a:pt x="28" y="22"/>
                  </a:cubicBezTo>
                  <a:cubicBezTo>
                    <a:pt x="27" y="23"/>
                    <a:pt x="26" y="24"/>
                    <a:pt x="27" y="25"/>
                  </a:cubicBezTo>
                  <a:cubicBezTo>
                    <a:pt x="27" y="26"/>
                    <a:pt x="29" y="26"/>
                    <a:pt x="30" y="27"/>
                  </a:cubicBezTo>
                  <a:cubicBezTo>
                    <a:pt x="31" y="28"/>
                    <a:pt x="32" y="29"/>
                    <a:pt x="32" y="31"/>
                  </a:cubicBezTo>
                  <a:cubicBezTo>
                    <a:pt x="32" y="32"/>
                    <a:pt x="30" y="34"/>
                    <a:pt x="28" y="33"/>
                  </a:cubicBezTo>
                  <a:cubicBezTo>
                    <a:pt x="27" y="33"/>
                    <a:pt x="26" y="31"/>
                    <a:pt x="26" y="30"/>
                  </a:cubicBezTo>
                  <a:cubicBezTo>
                    <a:pt x="25" y="30"/>
                    <a:pt x="25" y="30"/>
                    <a:pt x="24" y="29"/>
                  </a:cubicBezTo>
                  <a:cubicBezTo>
                    <a:pt x="24" y="29"/>
                    <a:pt x="22" y="30"/>
                    <a:pt x="22" y="30"/>
                  </a:cubicBezTo>
                  <a:cubicBezTo>
                    <a:pt x="21" y="30"/>
                    <a:pt x="21" y="30"/>
                    <a:pt x="20" y="30"/>
                  </a:cubicBezTo>
                  <a:cubicBezTo>
                    <a:pt x="19" y="30"/>
                    <a:pt x="17" y="30"/>
                    <a:pt x="15" y="29"/>
                  </a:cubicBezTo>
                  <a:cubicBezTo>
                    <a:pt x="15" y="28"/>
                    <a:pt x="14" y="27"/>
                    <a:pt x="14" y="26"/>
                  </a:cubicBezTo>
                  <a:cubicBezTo>
                    <a:pt x="14" y="26"/>
                    <a:pt x="14" y="26"/>
                    <a:pt x="13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3" y="27"/>
                    <a:pt x="14" y="31"/>
                    <a:pt x="13" y="31"/>
                  </a:cubicBezTo>
                  <a:cubicBezTo>
                    <a:pt x="12" y="31"/>
                    <a:pt x="12" y="30"/>
                    <a:pt x="11" y="30"/>
                  </a:cubicBezTo>
                  <a:cubicBezTo>
                    <a:pt x="10" y="29"/>
                    <a:pt x="11" y="28"/>
                    <a:pt x="10" y="27"/>
                  </a:cubicBezTo>
                  <a:cubicBezTo>
                    <a:pt x="10" y="26"/>
                    <a:pt x="9" y="25"/>
                    <a:pt x="9" y="25"/>
                  </a:cubicBezTo>
                  <a:cubicBezTo>
                    <a:pt x="8" y="24"/>
                    <a:pt x="9" y="23"/>
                    <a:pt x="8" y="23"/>
                  </a:cubicBezTo>
                  <a:cubicBezTo>
                    <a:pt x="8" y="23"/>
                    <a:pt x="4" y="24"/>
                    <a:pt x="3" y="23"/>
                  </a:cubicBezTo>
                  <a:cubicBezTo>
                    <a:pt x="2" y="23"/>
                    <a:pt x="0" y="21"/>
                    <a:pt x="2" y="19"/>
                  </a:cubicBezTo>
                  <a:cubicBezTo>
                    <a:pt x="2" y="19"/>
                    <a:pt x="3" y="19"/>
                    <a:pt x="3" y="18"/>
                  </a:cubicBezTo>
                  <a:cubicBezTo>
                    <a:pt x="4" y="18"/>
                    <a:pt x="3" y="17"/>
                    <a:pt x="4" y="16"/>
                  </a:cubicBezTo>
                  <a:cubicBezTo>
                    <a:pt x="4" y="16"/>
                    <a:pt x="6" y="17"/>
                    <a:pt x="6" y="17"/>
                  </a:cubicBezTo>
                  <a:cubicBezTo>
                    <a:pt x="8" y="17"/>
                    <a:pt x="12" y="16"/>
                    <a:pt x="13" y="15"/>
                  </a:cubicBezTo>
                  <a:cubicBezTo>
                    <a:pt x="13" y="14"/>
                    <a:pt x="14" y="12"/>
                    <a:pt x="14" y="11"/>
                  </a:cubicBezTo>
                  <a:cubicBezTo>
                    <a:pt x="14" y="10"/>
                    <a:pt x="15" y="10"/>
                    <a:pt x="16" y="9"/>
                  </a:cubicBezTo>
                  <a:cubicBezTo>
                    <a:pt x="16" y="9"/>
                    <a:pt x="16" y="9"/>
                    <a:pt x="15" y="8"/>
                  </a:cubicBezTo>
                  <a:cubicBezTo>
                    <a:pt x="14" y="8"/>
                    <a:pt x="13" y="8"/>
                    <a:pt x="11" y="7"/>
                  </a:cubicBezTo>
                  <a:cubicBezTo>
                    <a:pt x="11" y="7"/>
                    <a:pt x="11" y="7"/>
                    <a:pt x="10" y="6"/>
                  </a:cubicBezTo>
                  <a:cubicBezTo>
                    <a:pt x="10" y="6"/>
                    <a:pt x="10" y="6"/>
                    <a:pt x="10" y="5"/>
                  </a:cubicBezTo>
                  <a:cubicBezTo>
                    <a:pt x="10" y="5"/>
                    <a:pt x="10" y="5"/>
                    <a:pt x="11" y="5"/>
                  </a:cubicBezTo>
                  <a:cubicBezTo>
                    <a:pt x="12" y="5"/>
                    <a:pt x="12" y="6"/>
                    <a:pt x="12" y="6"/>
                  </a:cubicBezTo>
                  <a:cubicBezTo>
                    <a:pt x="13" y="6"/>
                    <a:pt x="17" y="5"/>
                    <a:pt x="17" y="4"/>
                  </a:cubicBezTo>
                  <a:cubicBezTo>
                    <a:pt x="18" y="3"/>
                    <a:pt x="18" y="1"/>
                    <a:pt x="20" y="0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22" y="3"/>
                    <a:pt x="21" y="3"/>
                    <a:pt x="20" y="5"/>
                  </a:cubicBezTo>
                  <a:cubicBezTo>
                    <a:pt x="18" y="6"/>
                    <a:pt x="18" y="9"/>
                    <a:pt x="17" y="11"/>
                  </a:cubicBezTo>
                  <a:cubicBezTo>
                    <a:pt x="17" y="11"/>
                    <a:pt x="16" y="12"/>
                    <a:pt x="16" y="13"/>
                  </a:cubicBezTo>
                  <a:cubicBezTo>
                    <a:pt x="18" y="13"/>
                    <a:pt x="18" y="11"/>
                    <a:pt x="19" y="11"/>
                  </a:cubicBezTo>
                  <a:cubicBezTo>
                    <a:pt x="20" y="11"/>
                    <a:pt x="22" y="11"/>
                    <a:pt x="22" y="10"/>
                  </a:cubicBezTo>
                  <a:cubicBezTo>
                    <a:pt x="23" y="9"/>
                    <a:pt x="22" y="8"/>
                    <a:pt x="23" y="7"/>
                  </a:cubicBezTo>
                  <a:cubicBezTo>
                    <a:pt x="24" y="6"/>
                    <a:pt x="24" y="4"/>
                    <a:pt x="25" y="3"/>
                  </a:cubicBezTo>
                  <a:cubicBezTo>
                    <a:pt x="26" y="2"/>
                    <a:pt x="2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79" name="Freeform 50"/>
            <p:cNvSpPr>
              <a:spLocks noEditPoints="1"/>
            </p:cNvSpPr>
            <p:nvPr userDrawn="1"/>
          </p:nvSpPr>
          <p:spPr bwMode="auto">
            <a:xfrm>
              <a:off x="8756730" y="4715171"/>
              <a:ext cx="52389" cy="44450"/>
            </a:xfrm>
            <a:custGeom>
              <a:avLst/>
              <a:gdLst>
                <a:gd name="T0" fmla="*/ 15 w 35"/>
                <a:gd name="T1" fmla="*/ 20 h 30"/>
                <a:gd name="T2" fmla="*/ 16 w 35"/>
                <a:gd name="T3" fmla="*/ 24 h 30"/>
                <a:gd name="T4" fmla="*/ 18 w 35"/>
                <a:gd name="T5" fmla="*/ 23 h 30"/>
                <a:gd name="T6" fmla="*/ 20 w 35"/>
                <a:gd name="T7" fmla="*/ 24 h 30"/>
                <a:gd name="T8" fmla="*/ 20 w 35"/>
                <a:gd name="T9" fmla="*/ 24 h 30"/>
                <a:gd name="T10" fmla="*/ 21 w 35"/>
                <a:gd name="T11" fmla="*/ 22 h 30"/>
                <a:gd name="T12" fmla="*/ 16 w 35"/>
                <a:gd name="T13" fmla="*/ 20 h 30"/>
                <a:gd name="T14" fmla="*/ 15 w 35"/>
                <a:gd name="T15" fmla="*/ 20 h 30"/>
                <a:gd name="T16" fmla="*/ 14 w 35"/>
                <a:gd name="T17" fmla="*/ 7 h 30"/>
                <a:gd name="T18" fmla="*/ 16 w 35"/>
                <a:gd name="T19" fmla="*/ 13 h 30"/>
                <a:gd name="T20" fmla="*/ 18 w 35"/>
                <a:gd name="T21" fmla="*/ 13 h 30"/>
                <a:gd name="T22" fmla="*/ 18 w 35"/>
                <a:gd name="T23" fmla="*/ 13 h 30"/>
                <a:gd name="T24" fmla="*/ 14 w 35"/>
                <a:gd name="T25" fmla="*/ 6 h 30"/>
                <a:gd name="T26" fmla="*/ 14 w 35"/>
                <a:gd name="T27" fmla="*/ 6 h 30"/>
                <a:gd name="T28" fmla="*/ 14 w 35"/>
                <a:gd name="T29" fmla="*/ 7 h 30"/>
                <a:gd name="T30" fmla="*/ 0 w 35"/>
                <a:gd name="T31" fmla="*/ 14 h 30"/>
                <a:gd name="T32" fmla="*/ 6 w 35"/>
                <a:gd name="T33" fmla="*/ 9 h 30"/>
                <a:gd name="T34" fmla="*/ 11 w 35"/>
                <a:gd name="T35" fmla="*/ 10 h 30"/>
                <a:gd name="T36" fmla="*/ 12 w 35"/>
                <a:gd name="T37" fmla="*/ 3 h 30"/>
                <a:gd name="T38" fmla="*/ 15 w 35"/>
                <a:gd name="T39" fmla="*/ 0 h 30"/>
                <a:gd name="T40" fmla="*/ 18 w 35"/>
                <a:gd name="T41" fmla="*/ 6 h 30"/>
                <a:gd name="T42" fmla="*/ 20 w 35"/>
                <a:gd name="T43" fmla="*/ 10 h 30"/>
                <a:gd name="T44" fmla="*/ 20 w 35"/>
                <a:gd name="T45" fmla="*/ 9 h 30"/>
                <a:gd name="T46" fmla="*/ 22 w 35"/>
                <a:gd name="T47" fmla="*/ 5 h 30"/>
                <a:gd name="T48" fmla="*/ 24 w 35"/>
                <a:gd name="T49" fmla="*/ 5 h 30"/>
                <a:gd name="T50" fmla="*/ 24 w 35"/>
                <a:gd name="T51" fmla="*/ 9 h 30"/>
                <a:gd name="T52" fmla="*/ 25 w 35"/>
                <a:gd name="T53" fmla="*/ 14 h 30"/>
                <a:gd name="T54" fmla="*/ 25 w 35"/>
                <a:gd name="T55" fmla="*/ 16 h 30"/>
                <a:gd name="T56" fmla="*/ 30 w 35"/>
                <a:gd name="T57" fmla="*/ 18 h 30"/>
                <a:gd name="T58" fmla="*/ 31 w 35"/>
                <a:gd name="T59" fmla="*/ 20 h 30"/>
                <a:gd name="T60" fmla="*/ 34 w 35"/>
                <a:gd name="T61" fmla="*/ 22 h 30"/>
                <a:gd name="T62" fmla="*/ 35 w 35"/>
                <a:gd name="T63" fmla="*/ 23 h 30"/>
                <a:gd name="T64" fmla="*/ 35 w 35"/>
                <a:gd name="T65" fmla="*/ 23 h 30"/>
                <a:gd name="T66" fmla="*/ 29 w 35"/>
                <a:gd name="T67" fmla="*/ 23 h 30"/>
                <a:gd name="T68" fmla="*/ 26 w 35"/>
                <a:gd name="T69" fmla="*/ 23 h 30"/>
                <a:gd name="T70" fmla="*/ 25 w 35"/>
                <a:gd name="T71" fmla="*/ 24 h 30"/>
                <a:gd name="T72" fmla="*/ 21 w 35"/>
                <a:gd name="T73" fmla="*/ 26 h 30"/>
                <a:gd name="T74" fmla="*/ 21 w 35"/>
                <a:gd name="T75" fmla="*/ 28 h 30"/>
                <a:gd name="T76" fmla="*/ 19 w 35"/>
                <a:gd name="T77" fmla="*/ 28 h 30"/>
                <a:gd name="T78" fmla="*/ 17 w 35"/>
                <a:gd name="T79" fmla="*/ 30 h 30"/>
                <a:gd name="T80" fmla="*/ 14 w 35"/>
                <a:gd name="T81" fmla="*/ 30 h 30"/>
                <a:gd name="T82" fmla="*/ 14 w 35"/>
                <a:gd name="T83" fmla="*/ 30 h 30"/>
                <a:gd name="T84" fmla="*/ 9 w 35"/>
                <a:gd name="T85" fmla="*/ 28 h 30"/>
                <a:gd name="T86" fmla="*/ 11 w 35"/>
                <a:gd name="T87" fmla="*/ 26 h 30"/>
                <a:gd name="T88" fmla="*/ 11 w 35"/>
                <a:gd name="T89" fmla="*/ 23 h 30"/>
                <a:gd name="T90" fmla="*/ 10 w 35"/>
                <a:gd name="T91" fmla="*/ 17 h 30"/>
                <a:gd name="T92" fmla="*/ 8 w 35"/>
                <a:gd name="T93" fmla="*/ 16 h 30"/>
                <a:gd name="T94" fmla="*/ 6 w 35"/>
                <a:gd name="T95" fmla="*/ 16 h 30"/>
                <a:gd name="T96" fmla="*/ 4 w 35"/>
                <a:gd name="T97" fmla="*/ 15 h 30"/>
                <a:gd name="T98" fmla="*/ 0 w 35"/>
                <a:gd name="T99" fmla="*/ 14 h 30"/>
                <a:gd name="T100" fmla="*/ 0 w 35"/>
                <a:gd name="T101" fmla="*/ 1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5" h="30">
                  <a:moveTo>
                    <a:pt x="15" y="20"/>
                  </a:moveTo>
                  <a:cubicBezTo>
                    <a:pt x="15" y="22"/>
                    <a:pt x="16" y="22"/>
                    <a:pt x="16" y="24"/>
                  </a:cubicBezTo>
                  <a:cubicBezTo>
                    <a:pt x="18" y="24"/>
                    <a:pt x="18" y="23"/>
                    <a:pt x="18" y="23"/>
                  </a:cubicBezTo>
                  <a:cubicBezTo>
                    <a:pt x="19" y="23"/>
                    <a:pt x="20" y="24"/>
                    <a:pt x="20" y="24"/>
                  </a:cubicBezTo>
                  <a:cubicBezTo>
                    <a:pt x="20" y="24"/>
                    <a:pt x="20" y="24"/>
                    <a:pt x="20" y="24"/>
                  </a:cubicBezTo>
                  <a:cubicBezTo>
                    <a:pt x="20" y="24"/>
                    <a:pt x="21" y="23"/>
                    <a:pt x="21" y="22"/>
                  </a:cubicBezTo>
                  <a:cubicBezTo>
                    <a:pt x="20" y="21"/>
                    <a:pt x="18" y="20"/>
                    <a:pt x="16" y="20"/>
                  </a:cubicBezTo>
                  <a:cubicBezTo>
                    <a:pt x="15" y="20"/>
                    <a:pt x="15" y="20"/>
                    <a:pt x="15" y="20"/>
                  </a:cubicBezTo>
                  <a:close/>
                  <a:moveTo>
                    <a:pt x="14" y="7"/>
                  </a:moveTo>
                  <a:cubicBezTo>
                    <a:pt x="14" y="10"/>
                    <a:pt x="12" y="12"/>
                    <a:pt x="16" y="13"/>
                  </a:cubicBezTo>
                  <a:cubicBezTo>
                    <a:pt x="17" y="13"/>
                    <a:pt x="17" y="13"/>
                    <a:pt x="18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6" y="11"/>
                    <a:pt x="16" y="8"/>
                    <a:pt x="14" y="6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6"/>
                    <a:pt x="14" y="6"/>
                    <a:pt x="14" y="7"/>
                  </a:cubicBezTo>
                  <a:close/>
                  <a:moveTo>
                    <a:pt x="0" y="14"/>
                  </a:moveTo>
                  <a:cubicBezTo>
                    <a:pt x="1" y="13"/>
                    <a:pt x="5" y="9"/>
                    <a:pt x="6" y="9"/>
                  </a:cubicBezTo>
                  <a:cubicBezTo>
                    <a:pt x="8" y="9"/>
                    <a:pt x="9" y="10"/>
                    <a:pt x="11" y="10"/>
                  </a:cubicBezTo>
                  <a:cubicBezTo>
                    <a:pt x="12" y="8"/>
                    <a:pt x="12" y="6"/>
                    <a:pt x="12" y="3"/>
                  </a:cubicBezTo>
                  <a:cubicBezTo>
                    <a:pt x="12" y="2"/>
                    <a:pt x="14" y="0"/>
                    <a:pt x="15" y="0"/>
                  </a:cubicBezTo>
                  <a:cubicBezTo>
                    <a:pt x="16" y="2"/>
                    <a:pt x="17" y="4"/>
                    <a:pt x="18" y="6"/>
                  </a:cubicBezTo>
                  <a:cubicBezTo>
                    <a:pt x="18" y="7"/>
                    <a:pt x="18" y="9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21" y="9"/>
                    <a:pt x="21" y="6"/>
                    <a:pt x="22" y="5"/>
                  </a:cubicBezTo>
                  <a:cubicBezTo>
                    <a:pt x="22" y="5"/>
                    <a:pt x="23" y="5"/>
                    <a:pt x="24" y="5"/>
                  </a:cubicBezTo>
                  <a:cubicBezTo>
                    <a:pt x="25" y="6"/>
                    <a:pt x="24" y="8"/>
                    <a:pt x="24" y="9"/>
                  </a:cubicBezTo>
                  <a:cubicBezTo>
                    <a:pt x="24" y="11"/>
                    <a:pt x="25" y="12"/>
                    <a:pt x="25" y="14"/>
                  </a:cubicBezTo>
                  <a:cubicBezTo>
                    <a:pt x="26" y="15"/>
                    <a:pt x="25" y="15"/>
                    <a:pt x="25" y="16"/>
                  </a:cubicBezTo>
                  <a:cubicBezTo>
                    <a:pt x="26" y="18"/>
                    <a:pt x="29" y="17"/>
                    <a:pt x="30" y="18"/>
                  </a:cubicBezTo>
                  <a:cubicBezTo>
                    <a:pt x="31" y="19"/>
                    <a:pt x="31" y="20"/>
                    <a:pt x="31" y="20"/>
                  </a:cubicBezTo>
                  <a:cubicBezTo>
                    <a:pt x="32" y="21"/>
                    <a:pt x="33" y="21"/>
                    <a:pt x="34" y="22"/>
                  </a:cubicBezTo>
                  <a:cubicBezTo>
                    <a:pt x="34" y="22"/>
                    <a:pt x="35" y="22"/>
                    <a:pt x="35" y="23"/>
                  </a:cubicBezTo>
                  <a:cubicBezTo>
                    <a:pt x="35" y="23"/>
                    <a:pt x="35" y="23"/>
                    <a:pt x="35" y="23"/>
                  </a:cubicBezTo>
                  <a:cubicBezTo>
                    <a:pt x="33" y="22"/>
                    <a:pt x="31" y="23"/>
                    <a:pt x="29" y="23"/>
                  </a:cubicBezTo>
                  <a:cubicBezTo>
                    <a:pt x="28" y="23"/>
                    <a:pt x="27" y="22"/>
                    <a:pt x="26" y="23"/>
                  </a:cubicBezTo>
                  <a:cubicBezTo>
                    <a:pt x="26" y="23"/>
                    <a:pt x="25" y="24"/>
                    <a:pt x="25" y="24"/>
                  </a:cubicBezTo>
                  <a:cubicBezTo>
                    <a:pt x="24" y="25"/>
                    <a:pt x="22" y="24"/>
                    <a:pt x="21" y="26"/>
                  </a:cubicBezTo>
                  <a:cubicBezTo>
                    <a:pt x="21" y="26"/>
                    <a:pt x="21" y="27"/>
                    <a:pt x="21" y="28"/>
                  </a:cubicBezTo>
                  <a:cubicBezTo>
                    <a:pt x="20" y="28"/>
                    <a:pt x="20" y="28"/>
                    <a:pt x="19" y="28"/>
                  </a:cubicBezTo>
                  <a:cubicBezTo>
                    <a:pt x="18" y="28"/>
                    <a:pt x="18" y="29"/>
                    <a:pt x="17" y="30"/>
                  </a:cubicBezTo>
                  <a:cubicBezTo>
                    <a:pt x="16" y="30"/>
                    <a:pt x="15" y="28"/>
                    <a:pt x="14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3" y="28"/>
                    <a:pt x="11" y="28"/>
                    <a:pt x="9" y="28"/>
                  </a:cubicBezTo>
                  <a:cubicBezTo>
                    <a:pt x="10" y="26"/>
                    <a:pt x="11" y="26"/>
                    <a:pt x="11" y="26"/>
                  </a:cubicBezTo>
                  <a:cubicBezTo>
                    <a:pt x="12" y="25"/>
                    <a:pt x="11" y="24"/>
                    <a:pt x="11" y="23"/>
                  </a:cubicBezTo>
                  <a:cubicBezTo>
                    <a:pt x="10" y="21"/>
                    <a:pt x="10" y="19"/>
                    <a:pt x="10" y="17"/>
                  </a:cubicBezTo>
                  <a:cubicBezTo>
                    <a:pt x="9" y="17"/>
                    <a:pt x="9" y="17"/>
                    <a:pt x="8" y="16"/>
                  </a:cubicBezTo>
                  <a:cubicBezTo>
                    <a:pt x="7" y="16"/>
                    <a:pt x="6" y="16"/>
                    <a:pt x="6" y="16"/>
                  </a:cubicBezTo>
                  <a:cubicBezTo>
                    <a:pt x="5" y="16"/>
                    <a:pt x="4" y="15"/>
                    <a:pt x="4" y="15"/>
                  </a:cubicBezTo>
                  <a:cubicBezTo>
                    <a:pt x="2" y="14"/>
                    <a:pt x="1" y="15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80" name="Freeform 51"/>
            <p:cNvSpPr>
              <a:spLocks noEditPoints="1"/>
            </p:cNvSpPr>
            <p:nvPr userDrawn="1"/>
          </p:nvSpPr>
          <p:spPr bwMode="auto">
            <a:xfrm>
              <a:off x="8791655" y="4653259"/>
              <a:ext cx="50800" cy="55563"/>
            </a:xfrm>
            <a:custGeom>
              <a:avLst/>
              <a:gdLst>
                <a:gd name="T0" fmla="*/ 20 w 34"/>
                <a:gd name="T1" fmla="*/ 18 h 37"/>
                <a:gd name="T2" fmla="*/ 22 w 34"/>
                <a:gd name="T3" fmla="*/ 19 h 37"/>
                <a:gd name="T4" fmla="*/ 20 w 34"/>
                <a:gd name="T5" fmla="*/ 17 h 37"/>
                <a:gd name="T6" fmla="*/ 14 w 34"/>
                <a:gd name="T7" fmla="*/ 22 h 37"/>
                <a:gd name="T8" fmla="*/ 14 w 34"/>
                <a:gd name="T9" fmla="*/ 24 h 37"/>
                <a:gd name="T10" fmla="*/ 15 w 34"/>
                <a:gd name="T11" fmla="*/ 22 h 37"/>
                <a:gd name="T12" fmla="*/ 14 w 34"/>
                <a:gd name="T13" fmla="*/ 22 h 37"/>
                <a:gd name="T14" fmla="*/ 16 w 34"/>
                <a:gd name="T15" fmla="*/ 20 h 37"/>
                <a:gd name="T16" fmla="*/ 16 w 34"/>
                <a:gd name="T17" fmla="*/ 20 h 37"/>
                <a:gd name="T18" fmla="*/ 16 w 34"/>
                <a:gd name="T19" fmla="*/ 19 h 37"/>
                <a:gd name="T20" fmla="*/ 10 w 34"/>
                <a:gd name="T21" fmla="*/ 5 h 37"/>
                <a:gd name="T22" fmla="*/ 6 w 34"/>
                <a:gd name="T23" fmla="*/ 17 h 37"/>
                <a:gd name="T24" fmla="*/ 8 w 34"/>
                <a:gd name="T25" fmla="*/ 20 h 37"/>
                <a:gd name="T26" fmla="*/ 15 w 34"/>
                <a:gd name="T27" fmla="*/ 16 h 37"/>
                <a:gd name="T28" fmla="*/ 20 w 34"/>
                <a:gd name="T29" fmla="*/ 14 h 37"/>
                <a:gd name="T30" fmla="*/ 25 w 34"/>
                <a:gd name="T31" fmla="*/ 15 h 37"/>
                <a:gd name="T32" fmla="*/ 23 w 34"/>
                <a:gd name="T33" fmla="*/ 27 h 37"/>
                <a:gd name="T34" fmla="*/ 18 w 34"/>
                <a:gd name="T35" fmla="*/ 27 h 37"/>
                <a:gd name="T36" fmla="*/ 17 w 34"/>
                <a:gd name="T37" fmla="*/ 24 h 37"/>
                <a:gd name="T38" fmla="*/ 13 w 34"/>
                <a:gd name="T39" fmla="*/ 25 h 37"/>
                <a:gd name="T40" fmla="*/ 12 w 34"/>
                <a:gd name="T41" fmla="*/ 17 h 37"/>
                <a:gd name="T42" fmla="*/ 10 w 34"/>
                <a:gd name="T43" fmla="*/ 22 h 37"/>
                <a:gd name="T44" fmla="*/ 17 w 34"/>
                <a:gd name="T45" fmla="*/ 32 h 37"/>
                <a:gd name="T46" fmla="*/ 20 w 34"/>
                <a:gd name="T47" fmla="*/ 33 h 37"/>
                <a:gd name="T48" fmla="*/ 24 w 34"/>
                <a:gd name="T49" fmla="*/ 29 h 37"/>
                <a:gd name="T50" fmla="*/ 23 w 34"/>
                <a:gd name="T51" fmla="*/ 28 h 37"/>
                <a:gd name="T52" fmla="*/ 26 w 34"/>
                <a:gd name="T53" fmla="*/ 25 h 37"/>
                <a:gd name="T54" fmla="*/ 21 w 34"/>
                <a:gd name="T55" fmla="*/ 10 h 37"/>
                <a:gd name="T56" fmla="*/ 17 w 34"/>
                <a:gd name="T57" fmla="*/ 6 h 37"/>
                <a:gd name="T58" fmla="*/ 10 w 34"/>
                <a:gd name="T59" fmla="*/ 5 h 37"/>
                <a:gd name="T60" fmla="*/ 12 w 34"/>
                <a:gd name="T61" fmla="*/ 1 h 37"/>
                <a:gd name="T62" fmla="*/ 27 w 34"/>
                <a:gd name="T63" fmla="*/ 12 h 37"/>
                <a:gd name="T64" fmla="*/ 31 w 34"/>
                <a:gd name="T65" fmla="*/ 27 h 37"/>
                <a:gd name="T66" fmla="*/ 26 w 34"/>
                <a:gd name="T67" fmla="*/ 30 h 37"/>
                <a:gd name="T68" fmla="*/ 20 w 34"/>
                <a:gd name="T69" fmla="*/ 35 h 37"/>
                <a:gd name="T70" fmla="*/ 19 w 34"/>
                <a:gd name="T71" fmla="*/ 37 h 37"/>
                <a:gd name="T72" fmla="*/ 14 w 34"/>
                <a:gd name="T73" fmla="*/ 35 h 37"/>
                <a:gd name="T74" fmla="*/ 8 w 34"/>
                <a:gd name="T75" fmla="*/ 27 h 37"/>
                <a:gd name="T76" fmla="*/ 3 w 34"/>
                <a:gd name="T77" fmla="*/ 23 h 37"/>
                <a:gd name="T78" fmla="*/ 4 w 34"/>
                <a:gd name="T79" fmla="*/ 8 h 37"/>
                <a:gd name="T80" fmla="*/ 5 w 34"/>
                <a:gd name="T81" fmla="*/ 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4" h="37">
                  <a:moveTo>
                    <a:pt x="20" y="17"/>
                  </a:moveTo>
                  <a:cubicBezTo>
                    <a:pt x="20" y="17"/>
                    <a:pt x="20" y="18"/>
                    <a:pt x="20" y="18"/>
                  </a:cubicBezTo>
                  <a:cubicBezTo>
                    <a:pt x="20" y="18"/>
                    <a:pt x="21" y="19"/>
                    <a:pt x="22" y="19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1" y="17"/>
                    <a:pt x="21" y="17"/>
                    <a:pt x="20" y="17"/>
                  </a:cubicBezTo>
                  <a:cubicBezTo>
                    <a:pt x="20" y="17"/>
                    <a:pt x="20" y="17"/>
                    <a:pt x="20" y="17"/>
                  </a:cubicBezTo>
                  <a:close/>
                  <a:moveTo>
                    <a:pt x="14" y="22"/>
                  </a:moveTo>
                  <a:cubicBezTo>
                    <a:pt x="14" y="23"/>
                    <a:pt x="14" y="23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5" y="23"/>
                    <a:pt x="14" y="23"/>
                    <a:pt x="15" y="22"/>
                  </a:cubicBezTo>
                  <a:cubicBezTo>
                    <a:pt x="15" y="22"/>
                    <a:pt x="14" y="22"/>
                    <a:pt x="14" y="22"/>
                  </a:cubicBezTo>
                  <a:cubicBezTo>
                    <a:pt x="14" y="22"/>
                    <a:pt x="14" y="22"/>
                    <a:pt x="14" y="22"/>
                  </a:cubicBezTo>
                  <a:close/>
                  <a:moveTo>
                    <a:pt x="16" y="19"/>
                  </a:moveTo>
                  <a:cubicBezTo>
                    <a:pt x="16" y="19"/>
                    <a:pt x="16" y="19"/>
                    <a:pt x="16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6" y="19"/>
                    <a:pt x="16" y="19"/>
                    <a:pt x="16" y="19"/>
                  </a:cubicBezTo>
                  <a:close/>
                  <a:moveTo>
                    <a:pt x="10" y="5"/>
                  </a:moveTo>
                  <a:cubicBezTo>
                    <a:pt x="9" y="6"/>
                    <a:pt x="8" y="7"/>
                    <a:pt x="7" y="8"/>
                  </a:cubicBezTo>
                  <a:cubicBezTo>
                    <a:pt x="5" y="11"/>
                    <a:pt x="6" y="14"/>
                    <a:pt x="6" y="17"/>
                  </a:cubicBezTo>
                  <a:cubicBezTo>
                    <a:pt x="6" y="18"/>
                    <a:pt x="7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9" y="19"/>
                    <a:pt x="8" y="12"/>
                    <a:pt x="12" y="12"/>
                  </a:cubicBezTo>
                  <a:cubicBezTo>
                    <a:pt x="13" y="12"/>
                    <a:pt x="14" y="15"/>
                    <a:pt x="15" y="16"/>
                  </a:cubicBezTo>
                  <a:cubicBezTo>
                    <a:pt x="16" y="16"/>
                    <a:pt x="18" y="16"/>
                    <a:pt x="19" y="15"/>
                  </a:cubicBezTo>
                  <a:cubicBezTo>
                    <a:pt x="19" y="15"/>
                    <a:pt x="19" y="15"/>
                    <a:pt x="20" y="14"/>
                  </a:cubicBezTo>
                  <a:cubicBezTo>
                    <a:pt x="21" y="14"/>
                    <a:pt x="22" y="13"/>
                    <a:pt x="24" y="13"/>
                  </a:cubicBezTo>
                  <a:cubicBezTo>
                    <a:pt x="24" y="14"/>
                    <a:pt x="24" y="14"/>
                    <a:pt x="25" y="15"/>
                  </a:cubicBezTo>
                  <a:cubicBezTo>
                    <a:pt x="25" y="16"/>
                    <a:pt x="24" y="17"/>
                    <a:pt x="24" y="18"/>
                  </a:cubicBezTo>
                  <a:cubicBezTo>
                    <a:pt x="24" y="21"/>
                    <a:pt x="24" y="24"/>
                    <a:pt x="23" y="27"/>
                  </a:cubicBezTo>
                  <a:cubicBezTo>
                    <a:pt x="22" y="27"/>
                    <a:pt x="22" y="28"/>
                    <a:pt x="21" y="29"/>
                  </a:cubicBezTo>
                  <a:cubicBezTo>
                    <a:pt x="20" y="28"/>
                    <a:pt x="19" y="28"/>
                    <a:pt x="18" y="27"/>
                  </a:cubicBezTo>
                  <a:cubicBezTo>
                    <a:pt x="18" y="26"/>
                    <a:pt x="18" y="25"/>
                    <a:pt x="18" y="25"/>
                  </a:cubicBezTo>
                  <a:cubicBezTo>
                    <a:pt x="18" y="25"/>
                    <a:pt x="17" y="25"/>
                    <a:pt x="17" y="24"/>
                  </a:cubicBezTo>
                  <a:cubicBezTo>
                    <a:pt x="17" y="24"/>
                    <a:pt x="17" y="25"/>
                    <a:pt x="16" y="25"/>
                  </a:cubicBezTo>
                  <a:cubicBezTo>
                    <a:pt x="15" y="25"/>
                    <a:pt x="14" y="26"/>
                    <a:pt x="13" y="25"/>
                  </a:cubicBezTo>
                  <a:cubicBezTo>
                    <a:pt x="13" y="25"/>
                    <a:pt x="12" y="24"/>
                    <a:pt x="12" y="24"/>
                  </a:cubicBezTo>
                  <a:cubicBezTo>
                    <a:pt x="12" y="23"/>
                    <a:pt x="15" y="17"/>
                    <a:pt x="12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18"/>
                    <a:pt x="10" y="21"/>
                    <a:pt x="10" y="22"/>
                  </a:cubicBezTo>
                  <a:cubicBezTo>
                    <a:pt x="10" y="23"/>
                    <a:pt x="11" y="23"/>
                    <a:pt x="11" y="25"/>
                  </a:cubicBezTo>
                  <a:cubicBezTo>
                    <a:pt x="12" y="27"/>
                    <a:pt x="15" y="30"/>
                    <a:pt x="17" y="32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9" y="33"/>
                    <a:pt x="20" y="33"/>
                    <a:pt x="20" y="33"/>
                  </a:cubicBezTo>
                  <a:cubicBezTo>
                    <a:pt x="21" y="33"/>
                    <a:pt x="23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3" y="28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4" y="27"/>
                    <a:pt x="25" y="28"/>
                    <a:pt x="26" y="27"/>
                  </a:cubicBezTo>
                  <a:cubicBezTo>
                    <a:pt x="26" y="26"/>
                    <a:pt x="26" y="25"/>
                    <a:pt x="26" y="25"/>
                  </a:cubicBezTo>
                  <a:cubicBezTo>
                    <a:pt x="27" y="24"/>
                    <a:pt x="29" y="24"/>
                    <a:pt x="30" y="23"/>
                  </a:cubicBezTo>
                  <a:cubicBezTo>
                    <a:pt x="31" y="19"/>
                    <a:pt x="25" y="12"/>
                    <a:pt x="21" y="10"/>
                  </a:cubicBezTo>
                  <a:cubicBezTo>
                    <a:pt x="21" y="9"/>
                    <a:pt x="20" y="8"/>
                    <a:pt x="19" y="7"/>
                  </a:cubicBezTo>
                  <a:cubicBezTo>
                    <a:pt x="18" y="7"/>
                    <a:pt x="18" y="7"/>
                    <a:pt x="17" y="6"/>
                  </a:cubicBezTo>
                  <a:cubicBezTo>
                    <a:pt x="15" y="5"/>
                    <a:pt x="14" y="3"/>
                    <a:pt x="12" y="3"/>
                  </a:cubicBezTo>
                  <a:cubicBezTo>
                    <a:pt x="11" y="3"/>
                    <a:pt x="10" y="4"/>
                    <a:pt x="10" y="5"/>
                  </a:cubicBezTo>
                  <a:close/>
                  <a:moveTo>
                    <a:pt x="7" y="5"/>
                  </a:moveTo>
                  <a:cubicBezTo>
                    <a:pt x="9" y="3"/>
                    <a:pt x="10" y="1"/>
                    <a:pt x="12" y="1"/>
                  </a:cubicBezTo>
                  <a:cubicBezTo>
                    <a:pt x="16" y="0"/>
                    <a:pt x="20" y="5"/>
                    <a:pt x="24" y="9"/>
                  </a:cubicBezTo>
                  <a:cubicBezTo>
                    <a:pt x="25" y="10"/>
                    <a:pt x="26" y="11"/>
                    <a:pt x="27" y="12"/>
                  </a:cubicBezTo>
                  <a:cubicBezTo>
                    <a:pt x="29" y="15"/>
                    <a:pt x="33" y="17"/>
                    <a:pt x="34" y="20"/>
                  </a:cubicBezTo>
                  <a:cubicBezTo>
                    <a:pt x="34" y="21"/>
                    <a:pt x="33" y="27"/>
                    <a:pt x="31" y="27"/>
                  </a:cubicBezTo>
                  <a:cubicBezTo>
                    <a:pt x="30" y="28"/>
                    <a:pt x="27" y="27"/>
                    <a:pt x="26" y="29"/>
                  </a:cubicBezTo>
                  <a:cubicBezTo>
                    <a:pt x="26" y="29"/>
                    <a:pt x="26" y="30"/>
                    <a:pt x="26" y="30"/>
                  </a:cubicBezTo>
                  <a:cubicBezTo>
                    <a:pt x="26" y="31"/>
                    <a:pt x="23" y="34"/>
                    <a:pt x="22" y="35"/>
                  </a:cubicBezTo>
                  <a:cubicBezTo>
                    <a:pt x="21" y="35"/>
                    <a:pt x="20" y="35"/>
                    <a:pt x="20" y="35"/>
                  </a:cubicBezTo>
                  <a:cubicBezTo>
                    <a:pt x="19" y="36"/>
                    <a:pt x="20" y="37"/>
                    <a:pt x="19" y="37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8" y="37"/>
                    <a:pt x="17" y="37"/>
                    <a:pt x="16" y="37"/>
                  </a:cubicBezTo>
                  <a:cubicBezTo>
                    <a:pt x="16" y="37"/>
                    <a:pt x="14" y="35"/>
                    <a:pt x="14" y="35"/>
                  </a:cubicBezTo>
                  <a:cubicBezTo>
                    <a:pt x="14" y="33"/>
                    <a:pt x="12" y="31"/>
                    <a:pt x="11" y="29"/>
                  </a:cubicBezTo>
                  <a:cubicBezTo>
                    <a:pt x="10" y="28"/>
                    <a:pt x="8" y="27"/>
                    <a:pt x="8" y="27"/>
                  </a:cubicBezTo>
                  <a:cubicBezTo>
                    <a:pt x="7" y="26"/>
                    <a:pt x="6" y="25"/>
                    <a:pt x="5" y="25"/>
                  </a:cubicBezTo>
                  <a:cubicBezTo>
                    <a:pt x="5" y="24"/>
                    <a:pt x="4" y="23"/>
                    <a:pt x="3" y="23"/>
                  </a:cubicBezTo>
                  <a:cubicBezTo>
                    <a:pt x="0" y="18"/>
                    <a:pt x="1" y="17"/>
                    <a:pt x="2" y="12"/>
                  </a:cubicBezTo>
                  <a:cubicBezTo>
                    <a:pt x="2" y="11"/>
                    <a:pt x="3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7"/>
                    <a:pt x="5" y="6"/>
                    <a:pt x="5" y="5"/>
                  </a:cubicBezTo>
                  <a:cubicBezTo>
                    <a:pt x="6" y="5"/>
                    <a:pt x="7" y="5"/>
                    <a:pt x="7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  <p:sp>
          <p:nvSpPr>
            <p:cNvPr id="81" name="Freeform 52"/>
            <p:cNvSpPr>
              <a:spLocks noEditPoints="1"/>
            </p:cNvSpPr>
            <p:nvPr userDrawn="1"/>
          </p:nvSpPr>
          <p:spPr bwMode="auto">
            <a:xfrm>
              <a:off x="8847216" y="4611977"/>
              <a:ext cx="46038" cy="58738"/>
            </a:xfrm>
            <a:custGeom>
              <a:avLst/>
              <a:gdLst>
                <a:gd name="T0" fmla="*/ 8 w 31"/>
                <a:gd name="T1" fmla="*/ 31 h 39"/>
                <a:gd name="T2" fmla="*/ 9 w 31"/>
                <a:gd name="T3" fmla="*/ 30 h 39"/>
                <a:gd name="T4" fmla="*/ 8 w 31"/>
                <a:gd name="T5" fmla="*/ 26 h 39"/>
                <a:gd name="T6" fmla="*/ 18 w 31"/>
                <a:gd name="T7" fmla="*/ 18 h 39"/>
                <a:gd name="T8" fmla="*/ 18 w 31"/>
                <a:gd name="T9" fmla="*/ 21 h 39"/>
                <a:gd name="T10" fmla="*/ 19 w 31"/>
                <a:gd name="T11" fmla="*/ 18 h 39"/>
                <a:gd name="T12" fmla="*/ 7 w 31"/>
                <a:gd name="T13" fmla="*/ 22 h 39"/>
                <a:gd name="T14" fmla="*/ 6 w 31"/>
                <a:gd name="T15" fmla="*/ 23 h 39"/>
                <a:gd name="T16" fmla="*/ 7 w 31"/>
                <a:gd name="T17" fmla="*/ 22 h 39"/>
                <a:gd name="T18" fmla="*/ 7 w 31"/>
                <a:gd name="T19" fmla="*/ 22 h 39"/>
                <a:gd name="T20" fmla="*/ 23 w 31"/>
                <a:gd name="T21" fmla="*/ 12 h 39"/>
                <a:gd name="T22" fmla="*/ 23 w 31"/>
                <a:gd name="T23" fmla="*/ 12 h 39"/>
                <a:gd name="T24" fmla="*/ 23 w 31"/>
                <a:gd name="T25" fmla="*/ 11 h 39"/>
                <a:gd name="T26" fmla="*/ 10 w 31"/>
                <a:gd name="T27" fmla="*/ 19 h 39"/>
                <a:gd name="T28" fmla="*/ 10 w 31"/>
                <a:gd name="T29" fmla="*/ 23 h 39"/>
                <a:gd name="T30" fmla="*/ 10 w 31"/>
                <a:gd name="T31" fmla="*/ 19 h 39"/>
                <a:gd name="T32" fmla="*/ 15 w 31"/>
                <a:gd name="T33" fmla="*/ 13 h 39"/>
                <a:gd name="T34" fmla="*/ 16 w 31"/>
                <a:gd name="T35" fmla="*/ 14 h 39"/>
                <a:gd name="T36" fmla="*/ 15 w 31"/>
                <a:gd name="T37" fmla="*/ 13 h 39"/>
                <a:gd name="T38" fmla="*/ 9 w 31"/>
                <a:gd name="T39" fmla="*/ 16 h 39"/>
                <a:gd name="T40" fmla="*/ 9 w 31"/>
                <a:gd name="T41" fmla="*/ 18 h 39"/>
                <a:gd name="T42" fmla="*/ 9 w 31"/>
                <a:gd name="T43" fmla="*/ 16 h 39"/>
                <a:gd name="T44" fmla="*/ 19 w 31"/>
                <a:gd name="T45" fmla="*/ 4 h 39"/>
                <a:gd name="T46" fmla="*/ 23 w 31"/>
                <a:gd name="T47" fmla="*/ 7 h 39"/>
                <a:gd name="T48" fmla="*/ 29 w 31"/>
                <a:gd name="T49" fmla="*/ 9 h 39"/>
                <a:gd name="T50" fmla="*/ 25 w 31"/>
                <a:gd name="T51" fmla="*/ 16 h 39"/>
                <a:gd name="T52" fmla="*/ 29 w 31"/>
                <a:gd name="T53" fmla="*/ 26 h 39"/>
                <a:gd name="T54" fmla="*/ 30 w 31"/>
                <a:gd name="T55" fmla="*/ 30 h 39"/>
                <a:gd name="T56" fmla="*/ 31 w 31"/>
                <a:gd name="T57" fmla="*/ 32 h 39"/>
                <a:gd name="T58" fmla="*/ 22 w 31"/>
                <a:gd name="T59" fmla="*/ 23 h 39"/>
                <a:gd name="T60" fmla="*/ 16 w 31"/>
                <a:gd name="T61" fmla="*/ 29 h 39"/>
                <a:gd name="T62" fmla="*/ 15 w 31"/>
                <a:gd name="T63" fmla="*/ 22 h 39"/>
                <a:gd name="T64" fmla="*/ 15 w 31"/>
                <a:gd name="T65" fmla="*/ 19 h 39"/>
                <a:gd name="T66" fmla="*/ 12 w 31"/>
                <a:gd name="T67" fmla="*/ 19 h 39"/>
                <a:gd name="T68" fmla="*/ 13 w 31"/>
                <a:gd name="T69" fmla="*/ 29 h 39"/>
                <a:gd name="T70" fmla="*/ 17 w 31"/>
                <a:gd name="T71" fmla="*/ 34 h 39"/>
                <a:gd name="T72" fmla="*/ 14 w 31"/>
                <a:gd name="T73" fmla="*/ 33 h 39"/>
                <a:gd name="T74" fmla="*/ 12 w 31"/>
                <a:gd name="T75" fmla="*/ 32 h 39"/>
                <a:gd name="T76" fmla="*/ 7 w 31"/>
                <a:gd name="T77" fmla="*/ 39 h 39"/>
                <a:gd name="T78" fmla="*/ 6 w 31"/>
                <a:gd name="T79" fmla="*/ 33 h 39"/>
                <a:gd name="T80" fmla="*/ 6 w 31"/>
                <a:gd name="T81" fmla="*/ 26 h 39"/>
                <a:gd name="T82" fmla="*/ 2 w 31"/>
                <a:gd name="T83" fmla="*/ 29 h 39"/>
                <a:gd name="T84" fmla="*/ 4 w 31"/>
                <a:gd name="T85" fmla="*/ 13 h 39"/>
                <a:gd name="T86" fmla="*/ 6 w 31"/>
                <a:gd name="T87" fmla="*/ 9 h 39"/>
                <a:gd name="T88" fmla="*/ 3 w 31"/>
                <a:gd name="T89" fmla="*/ 23 h 39"/>
                <a:gd name="T90" fmla="*/ 3 w 31"/>
                <a:gd name="T91" fmla="*/ 27 h 39"/>
                <a:gd name="T92" fmla="*/ 9 w 31"/>
                <a:gd name="T93" fmla="*/ 14 h 39"/>
                <a:gd name="T94" fmla="*/ 13 w 31"/>
                <a:gd name="T95" fmla="*/ 15 h 39"/>
                <a:gd name="T96" fmla="*/ 12 w 31"/>
                <a:gd name="T97" fmla="*/ 9 h 39"/>
                <a:gd name="T98" fmla="*/ 11 w 31"/>
                <a:gd name="T99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1" h="39">
                  <a:moveTo>
                    <a:pt x="8" y="26"/>
                  </a:moveTo>
                  <a:cubicBezTo>
                    <a:pt x="8" y="27"/>
                    <a:pt x="8" y="30"/>
                    <a:pt x="8" y="31"/>
                  </a:cubicBezTo>
                  <a:cubicBezTo>
                    <a:pt x="8" y="31"/>
                    <a:pt x="8" y="31"/>
                    <a:pt x="8" y="31"/>
                  </a:cubicBezTo>
                  <a:cubicBezTo>
                    <a:pt x="8" y="31"/>
                    <a:pt x="9" y="31"/>
                    <a:pt x="9" y="30"/>
                  </a:cubicBezTo>
                  <a:cubicBezTo>
                    <a:pt x="9" y="29"/>
                    <a:pt x="11" y="27"/>
                    <a:pt x="9" y="26"/>
                  </a:cubicBezTo>
                  <a:cubicBezTo>
                    <a:pt x="9" y="26"/>
                    <a:pt x="9" y="26"/>
                    <a:pt x="8" y="26"/>
                  </a:cubicBezTo>
                  <a:cubicBezTo>
                    <a:pt x="9" y="26"/>
                    <a:pt x="8" y="26"/>
                    <a:pt x="8" y="26"/>
                  </a:cubicBezTo>
                  <a:close/>
                  <a:moveTo>
                    <a:pt x="18" y="18"/>
                  </a:moveTo>
                  <a:cubicBezTo>
                    <a:pt x="18" y="19"/>
                    <a:pt x="17" y="20"/>
                    <a:pt x="17" y="21"/>
                  </a:cubicBezTo>
                  <a:cubicBezTo>
                    <a:pt x="17" y="21"/>
                    <a:pt x="17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9" y="21"/>
                    <a:pt x="21" y="19"/>
                    <a:pt x="19" y="18"/>
                  </a:cubicBezTo>
                  <a:cubicBezTo>
                    <a:pt x="19" y="17"/>
                    <a:pt x="19" y="17"/>
                    <a:pt x="18" y="18"/>
                  </a:cubicBezTo>
                  <a:close/>
                  <a:moveTo>
                    <a:pt x="7" y="22"/>
                  </a:moveTo>
                  <a:cubicBezTo>
                    <a:pt x="7" y="22"/>
                    <a:pt x="7" y="23"/>
                    <a:pt x="6" y="23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lose/>
                  <a:moveTo>
                    <a:pt x="23" y="11"/>
                  </a:moveTo>
                  <a:cubicBezTo>
                    <a:pt x="23" y="12"/>
                    <a:pt x="23" y="12"/>
                    <a:pt x="23" y="12"/>
                  </a:cubicBezTo>
                  <a:cubicBezTo>
                    <a:pt x="23" y="12"/>
                    <a:pt x="23" y="12"/>
                    <a:pt x="23" y="12"/>
                  </a:cubicBezTo>
                  <a:cubicBezTo>
                    <a:pt x="23" y="12"/>
                    <a:pt x="23" y="12"/>
                    <a:pt x="23" y="12"/>
                  </a:cubicBezTo>
                  <a:cubicBezTo>
                    <a:pt x="23" y="12"/>
                    <a:pt x="23" y="12"/>
                    <a:pt x="23" y="11"/>
                  </a:cubicBezTo>
                  <a:cubicBezTo>
                    <a:pt x="23" y="11"/>
                    <a:pt x="23" y="11"/>
                    <a:pt x="23" y="11"/>
                  </a:cubicBezTo>
                  <a:cubicBezTo>
                    <a:pt x="23" y="11"/>
                    <a:pt x="23" y="11"/>
                    <a:pt x="23" y="11"/>
                  </a:cubicBezTo>
                  <a:close/>
                  <a:moveTo>
                    <a:pt x="10" y="19"/>
                  </a:moveTo>
                  <a:cubicBezTo>
                    <a:pt x="9" y="20"/>
                    <a:pt x="9" y="23"/>
                    <a:pt x="10" y="23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1" y="22"/>
                    <a:pt x="11" y="20"/>
                    <a:pt x="11" y="19"/>
                  </a:cubicBezTo>
                  <a:cubicBezTo>
                    <a:pt x="11" y="19"/>
                    <a:pt x="10" y="19"/>
                    <a:pt x="10" y="19"/>
                  </a:cubicBezTo>
                  <a:close/>
                  <a:moveTo>
                    <a:pt x="15" y="13"/>
                  </a:moveTo>
                  <a:cubicBezTo>
                    <a:pt x="15" y="13"/>
                    <a:pt x="15" y="13"/>
                    <a:pt x="15" y="13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16" y="14"/>
                    <a:pt x="16" y="13"/>
                    <a:pt x="16" y="13"/>
                  </a:cubicBezTo>
                  <a:cubicBezTo>
                    <a:pt x="16" y="13"/>
                    <a:pt x="16" y="13"/>
                    <a:pt x="15" y="13"/>
                  </a:cubicBezTo>
                  <a:cubicBezTo>
                    <a:pt x="16" y="13"/>
                    <a:pt x="16" y="13"/>
                    <a:pt x="15" y="13"/>
                  </a:cubicBezTo>
                  <a:close/>
                  <a:moveTo>
                    <a:pt x="9" y="16"/>
                  </a:moveTo>
                  <a:cubicBezTo>
                    <a:pt x="8" y="17"/>
                    <a:pt x="8" y="18"/>
                    <a:pt x="9" y="18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9" y="17"/>
                    <a:pt x="9" y="17"/>
                    <a:pt x="9" y="16"/>
                  </a:cubicBezTo>
                  <a:cubicBezTo>
                    <a:pt x="9" y="15"/>
                    <a:pt x="9" y="16"/>
                    <a:pt x="9" y="16"/>
                  </a:cubicBezTo>
                  <a:close/>
                  <a:moveTo>
                    <a:pt x="11" y="1"/>
                  </a:moveTo>
                  <a:cubicBezTo>
                    <a:pt x="13" y="0"/>
                    <a:pt x="17" y="2"/>
                    <a:pt x="19" y="4"/>
                  </a:cubicBezTo>
                  <a:cubicBezTo>
                    <a:pt x="19" y="5"/>
                    <a:pt x="19" y="6"/>
                    <a:pt x="20" y="6"/>
                  </a:cubicBezTo>
                  <a:cubicBezTo>
                    <a:pt x="21" y="7"/>
                    <a:pt x="22" y="7"/>
                    <a:pt x="23" y="7"/>
                  </a:cubicBezTo>
                  <a:cubicBezTo>
                    <a:pt x="24" y="8"/>
                    <a:pt x="25" y="9"/>
                    <a:pt x="25" y="9"/>
                  </a:cubicBezTo>
                  <a:cubicBezTo>
                    <a:pt x="27" y="9"/>
                    <a:pt x="28" y="9"/>
                    <a:pt x="29" y="9"/>
                  </a:cubicBezTo>
                  <a:cubicBezTo>
                    <a:pt x="29" y="9"/>
                    <a:pt x="29" y="9"/>
                    <a:pt x="29" y="10"/>
                  </a:cubicBezTo>
                  <a:cubicBezTo>
                    <a:pt x="28" y="12"/>
                    <a:pt x="25" y="14"/>
                    <a:pt x="25" y="16"/>
                  </a:cubicBezTo>
                  <a:cubicBezTo>
                    <a:pt x="25" y="18"/>
                    <a:pt x="27" y="19"/>
                    <a:pt x="27" y="21"/>
                  </a:cubicBezTo>
                  <a:cubicBezTo>
                    <a:pt x="28" y="23"/>
                    <a:pt x="29" y="24"/>
                    <a:pt x="29" y="26"/>
                  </a:cubicBezTo>
                  <a:cubicBezTo>
                    <a:pt x="29" y="26"/>
                    <a:pt x="29" y="27"/>
                    <a:pt x="30" y="27"/>
                  </a:cubicBezTo>
                  <a:cubicBezTo>
                    <a:pt x="30" y="28"/>
                    <a:pt x="30" y="29"/>
                    <a:pt x="30" y="30"/>
                  </a:cubicBezTo>
                  <a:cubicBezTo>
                    <a:pt x="30" y="31"/>
                    <a:pt x="31" y="31"/>
                    <a:pt x="31" y="32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29" y="31"/>
                    <a:pt x="27" y="30"/>
                    <a:pt x="25" y="28"/>
                  </a:cubicBezTo>
                  <a:cubicBezTo>
                    <a:pt x="24" y="26"/>
                    <a:pt x="23" y="24"/>
                    <a:pt x="22" y="23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0" y="25"/>
                    <a:pt x="19" y="27"/>
                    <a:pt x="16" y="29"/>
                  </a:cubicBezTo>
                  <a:cubicBezTo>
                    <a:pt x="15" y="28"/>
                    <a:pt x="13" y="26"/>
                    <a:pt x="14" y="25"/>
                  </a:cubicBezTo>
                  <a:cubicBezTo>
                    <a:pt x="14" y="24"/>
                    <a:pt x="15" y="23"/>
                    <a:pt x="15" y="22"/>
                  </a:cubicBezTo>
                  <a:cubicBezTo>
                    <a:pt x="15" y="22"/>
                    <a:pt x="14" y="21"/>
                    <a:pt x="14" y="21"/>
                  </a:cubicBezTo>
                  <a:cubicBezTo>
                    <a:pt x="14" y="20"/>
                    <a:pt x="14" y="19"/>
                    <a:pt x="15" y="19"/>
                  </a:cubicBezTo>
                  <a:cubicBezTo>
                    <a:pt x="15" y="18"/>
                    <a:pt x="14" y="15"/>
                    <a:pt x="13" y="16"/>
                  </a:cubicBezTo>
                  <a:cubicBezTo>
                    <a:pt x="12" y="16"/>
                    <a:pt x="12" y="18"/>
                    <a:pt x="12" y="19"/>
                  </a:cubicBezTo>
                  <a:cubicBezTo>
                    <a:pt x="12" y="20"/>
                    <a:pt x="13" y="21"/>
                    <a:pt x="13" y="23"/>
                  </a:cubicBezTo>
                  <a:cubicBezTo>
                    <a:pt x="13" y="25"/>
                    <a:pt x="11" y="26"/>
                    <a:pt x="13" y="29"/>
                  </a:cubicBezTo>
                  <a:cubicBezTo>
                    <a:pt x="14" y="31"/>
                    <a:pt x="17" y="33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6" y="34"/>
                    <a:pt x="15" y="34"/>
                    <a:pt x="14" y="33"/>
                  </a:cubicBezTo>
                  <a:cubicBezTo>
                    <a:pt x="13" y="33"/>
                    <a:pt x="13" y="32"/>
                    <a:pt x="12" y="32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11" y="34"/>
                    <a:pt x="11" y="37"/>
                    <a:pt x="8" y="39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7" y="38"/>
                    <a:pt x="5" y="36"/>
                    <a:pt x="5" y="35"/>
                  </a:cubicBezTo>
                  <a:cubicBezTo>
                    <a:pt x="5" y="34"/>
                    <a:pt x="5" y="33"/>
                    <a:pt x="6" y="33"/>
                  </a:cubicBezTo>
                  <a:cubicBezTo>
                    <a:pt x="6" y="31"/>
                    <a:pt x="6" y="28"/>
                    <a:pt x="6" y="26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5" y="27"/>
                    <a:pt x="3" y="29"/>
                    <a:pt x="2" y="29"/>
                  </a:cubicBezTo>
                  <a:cubicBezTo>
                    <a:pt x="0" y="27"/>
                    <a:pt x="2" y="23"/>
                    <a:pt x="3" y="21"/>
                  </a:cubicBezTo>
                  <a:cubicBezTo>
                    <a:pt x="3" y="19"/>
                    <a:pt x="4" y="14"/>
                    <a:pt x="4" y="13"/>
                  </a:cubicBezTo>
                  <a:cubicBezTo>
                    <a:pt x="3" y="12"/>
                    <a:pt x="3" y="11"/>
                    <a:pt x="3" y="11"/>
                  </a:cubicBezTo>
                  <a:cubicBezTo>
                    <a:pt x="3" y="9"/>
                    <a:pt x="5" y="9"/>
                    <a:pt x="6" y="9"/>
                  </a:cubicBezTo>
                  <a:cubicBezTo>
                    <a:pt x="7" y="11"/>
                    <a:pt x="6" y="12"/>
                    <a:pt x="6" y="14"/>
                  </a:cubicBezTo>
                  <a:cubicBezTo>
                    <a:pt x="5" y="17"/>
                    <a:pt x="4" y="21"/>
                    <a:pt x="3" y="23"/>
                  </a:cubicBezTo>
                  <a:cubicBezTo>
                    <a:pt x="3" y="24"/>
                    <a:pt x="3" y="25"/>
                    <a:pt x="3" y="26"/>
                  </a:cubicBezTo>
                  <a:cubicBezTo>
                    <a:pt x="3" y="26"/>
                    <a:pt x="3" y="26"/>
                    <a:pt x="3" y="27"/>
                  </a:cubicBezTo>
                  <a:cubicBezTo>
                    <a:pt x="3" y="26"/>
                    <a:pt x="8" y="22"/>
                    <a:pt x="8" y="22"/>
                  </a:cubicBezTo>
                  <a:cubicBezTo>
                    <a:pt x="9" y="20"/>
                    <a:pt x="5" y="15"/>
                    <a:pt x="9" y="14"/>
                  </a:cubicBezTo>
                  <a:cubicBezTo>
                    <a:pt x="10" y="15"/>
                    <a:pt x="12" y="15"/>
                    <a:pt x="13" y="1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3" y="13"/>
                    <a:pt x="13" y="13"/>
                    <a:pt x="11" y="12"/>
                  </a:cubicBezTo>
                  <a:cubicBezTo>
                    <a:pt x="11" y="11"/>
                    <a:pt x="11" y="10"/>
                    <a:pt x="12" y="9"/>
                  </a:cubicBezTo>
                  <a:cubicBezTo>
                    <a:pt x="13" y="10"/>
                    <a:pt x="14" y="10"/>
                    <a:pt x="15" y="10"/>
                  </a:cubicBezTo>
                  <a:cubicBezTo>
                    <a:pt x="15" y="7"/>
                    <a:pt x="11" y="3"/>
                    <a:pt x="1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100"/>
            </a:p>
          </p:txBody>
        </p:sp>
      </p:grpSp>
    </p:spTree>
    <p:extLst>
      <p:ext uri="{BB962C8B-B14F-4D97-AF65-F5344CB8AC3E}">
        <p14:creationId xmlns:p14="http://schemas.microsoft.com/office/powerpoint/2010/main" val="438513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3ADD0F-AD24-4557-BEE9-EF7984F40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444C087-0BA9-4F74-8073-039E9A4805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BC8D677-F923-44A1-9454-B5F303686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C04E9C-C539-4343-A574-C58400749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3228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22331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437113"/>
            <a:ext cx="7886700" cy="16525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CFB400-C9DC-49E3-989A-8794DD0EA267}" type="slidenum"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1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625" y="1628800"/>
            <a:ext cx="4194175" cy="447037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200"/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194175" cy="447037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200"/>
            </a:lvl3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AFBC70-50F1-47DE-A132-358C34147BA1}" type="slidenum"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3237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68CE3E-B63B-435F-8DFD-6F47D90E59A9}" type="slidenum"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1623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A8BDFD-08A6-4AB4-AFD0-B0543BBC878E}" type="slidenum"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0750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E71EB9-FAD2-4FF4-B06F-78D86D9EFD37}" type="slidenum"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1113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AFAAA0-6F14-4E85-ABBD-67AA108F4B7B}" type="slidenum"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402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5F2F76-E7A3-4182-BF78-8AF7DE57E46D}" type="slidenum"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7A77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201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609600"/>
            <a:ext cx="8540750" cy="744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587260"/>
            <a:ext cx="8540750" cy="4511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7A77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31" name="Picture 7" descr="ustcnameblue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1494"/>
            <a:ext cx="22923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ustcblue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93" y="166813"/>
            <a:ext cx="369917" cy="37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5622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0" i="0" kern="1200" baseline="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lnSpc>
          <a:spcPct val="120000"/>
        </a:lnSpc>
        <a:spcBef>
          <a:spcPts val="6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v"/>
        <a:defRPr sz="2400" b="0" i="0" kern="1200" baseline="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fontAlgn="base">
        <a:lnSpc>
          <a:spcPct val="120000"/>
        </a:lnSpc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"/>
        <a:defRPr sz="2400" b="0" i="0" kern="1200" baseline="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fontAlgn="base">
        <a:lnSpc>
          <a:spcPct val="120000"/>
        </a:lnSpc>
        <a:spcBef>
          <a:spcPts val="6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200" b="0" i="0" kern="1200" baseline="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fontAlgn="base">
        <a:lnSpc>
          <a:spcPct val="120000"/>
        </a:lnSpc>
        <a:spcBef>
          <a:spcPts val="6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"/>
        <a:defRPr sz="2000" b="0" i="0" kern="1200" baseline="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fontAlgn="base">
        <a:lnSpc>
          <a:spcPct val="120000"/>
        </a:lnSpc>
        <a:spcBef>
          <a:spcPts val="6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kern="1200" baseline="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609600"/>
            <a:ext cx="8540750" cy="744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587260"/>
            <a:ext cx="8540750" cy="4511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 altLang="zh-CN"/>
          </a:p>
        </p:txBody>
      </p:sp>
      <p:pic>
        <p:nvPicPr>
          <p:cNvPr id="1031" name="Picture 7" descr="ustcnameblue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1494"/>
            <a:ext cx="22923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ustcblue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93" y="166813"/>
            <a:ext cx="369917" cy="37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129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0" i="0" kern="1200" baseline="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lnSpc>
          <a:spcPct val="120000"/>
        </a:lnSpc>
        <a:spcBef>
          <a:spcPts val="6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v"/>
        <a:defRPr sz="2400" b="0" i="0" kern="1200" baseline="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fontAlgn="base">
        <a:lnSpc>
          <a:spcPct val="120000"/>
        </a:lnSpc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"/>
        <a:defRPr sz="2400" b="0" i="0" kern="1200" baseline="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fontAlgn="base">
        <a:lnSpc>
          <a:spcPct val="120000"/>
        </a:lnSpc>
        <a:spcBef>
          <a:spcPts val="6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200" b="0" i="0" kern="1200" baseline="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fontAlgn="base">
        <a:lnSpc>
          <a:spcPct val="120000"/>
        </a:lnSpc>
        <a:spcBef>
          <a:spcPts val="6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"/>
        <a:defRPr sz="2000" b="0" i="0" kern="1200" baseline="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fontAlgn="base">
        <a:lnSpc>
          <a:spcPct val="120000"/>
        </a:lnSpc>
        <a:spcBef>
          <a:spcPts val="6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kern="1200" baseline="0">
          <a:solidFill>
            <a:srgbClr val="000000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E03FD5-823B-4FA9-B6C7-A00BB38FA8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高级编程与性能优化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5688925-6F27-4C0E-B9E3-DCB33CCC10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z="2800" dirty="0"/>
              <a:t>吴锋</a:t>
            </a:r>
            <a:endParaRPr lang="en-US" altLang="zh-CN" sz="2800" dirty="0"/>
          </a:p>
          <a:p>
            <a:endParaRPr lang="en-US" altLang="zh-CN" dirty="0"/>
          </a:p>
          <a:p>
            <a:r>
              <a:rPr lang="en-US" altLang="zh-CN" sz="2000" dirty="0"/>
              <a:t>Email:</a:t>
            </a:r>
            <a:r>
              <a:rPr lang="zh-CN" altLang="en-US" sz="2000" dirty="0"/>
              <a:t> </a:t>
            </a:r>
            <a:r>
              <a:rPr lang="en-US" altLang="zh-CN" sz="2000" dirty="0"/>
              <a:t>wufeng02@ustc.edu.cn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34604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E882CF-AB19-4CE2-A924-2FAED632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左移 </a:t>
            </a:r>
            <a:r>
              <a:rPr lang="en-US" altLang="zh-CN" dirty="0"/>
              <a:t>(Left Shift) &lt;&lt;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D39E4F-18B7-4F56-907C-429A94AC9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dirty="0"/>
              <a:t>运算规则</a:t>
            </a:r>
          </a:p>
          <a:p>
            <a:pPr lvl="1"/>
            <a:r>
              <a:rPr lang="en-US" altLang="zh-CN" dirty="0" err="1">
                <a:solidFill>
                  <a:srgbClr val="0070C0"/>
                </a:solidFill>
              </a:rPr>
              <a:t>i</a:t>
            </a:r>
            <a:r>
              <a:rPr lang="en-US" altLang="zh-CN" dirty="0">
                <a:solidFill>
                  <a:srgbClr val="0070C0"/>
                </a:solidFill>
              </a:rPr>
              <a:t> &lt;&lt; n</a:t>
            </a:r>
          </a:p>
          <a:p>
            <a:pPr lvl="1"/>
            <a:r>
              <a:rPr lang="zh-CN" altLang="en-US" dirty="0"/>
              <a:t>把 </a:t>
            </a:r>
            <a:r>
              <a:rPr lang="en-US" altLang="zh-CN" dirty="0" err="1">
                <a:solidFill>
                  <a:srgbClr val="000000"/>
                </a:solidFill>
              </a:rPr>
              <a:t>i</a:t>
            </a:r>
            <a:r>
              <a:rPr lang="en-US" altLang="zh-CN" dirty="0">
                <a:solidFill>
                  <a:srgbClr val="000000"/>
                </a:solidFill>
              </a:rPr>
              <a:t> </a:t>
            </a:r>
            <a:r>
              <a:rPr lang="zh-CN" altLang="en-US" dirty="0"/>
              <a:t>各位全部向左移动 </a:t>
            </a:r>
            <a:r>
              <a:rPr lang="en-US" altLang="zh-CN" dirty="0">
                <a:solidFill>
                  <a:srgbClr val="000000"/>
                </a:solidFill>
              </a:rPr>
              <a:t>n </a:t>
            </a:r>
            <a:r>
              <a:rPr lang="zh-CN" altLang="en-US" dirty="0"/>
              <a:t>位，</a:t>
            </a:r>
            <a:r>
              <a:rPr lang="zh-CN" altLang="en-US" dirty="0">
                <a:solidFill>
                  <a:srgbClr val="FF0000"/>
                </a:solidFill>
              </a:rPr>
              <a:t>不会改变 </a:t>
            </a:r>
            <a:r>
              <a:rPr lang="en-US" altLang="zh-CN" dirty="0" err="1">
                <a:solidFill>
                  <a:srgbClr val="FF0000"/>
                </a:solidFill>
              </a:rPr>
              <a:t>i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zh-CN" altLang="en-US" dirty="0">
                <a:solidFill>
                  <a:srgbClr val="FF0000"/>
                </a:solidFill>
              </a:rPr>
              <a:t>的值</a:t>
            </a:r>
          </a:p>
          <a:p>
            <a:pPr lvl="1"/>
            <a:r>
              <a:rPr lang="zh-CN" altLang="en-US" dirty="0"/>
              <a:t>最左端的 </a:t>
            </a:r>
            <a:r>
              <a:rPr lang="en-US" altLang="zh-CN" dirty="0">
                <a:solidFill>
                  <a:srgbClr val="000000"/>
                </a:solidFill>
              </a:rPr>
              <a:t>n </a:t>
            </a:r>
            <a:r>
              <a:rPr lang="zh-CN" altLang="en-US" dirty="0"/>
              <a:t>位被移出丢弃</a:t>
            </a:r>
          </a:p>
          <a:p>
            <a:pPr lvl="1"/>
            <a:r>
              <a:rPr lang="zh-CN" altLang="en-US" dirty="0"/>
              <a:t>最右端的 </a:t>
            </a:r>
            <a:r>
              <a:rPr lang="en-US" altLang="zh-CN" dirty="0">
                <a:solidFill>
                  <a:srgbClr val="000000"/>
                </a:solidFill>
              </a:rPr>
              <a:t>n </a:t>
            </a:r>
            <a:r>
              <a:rPr lang="zh-CN" altLang="en-US" dirty="0"/>
              <a:t>位用 </a:t>
            </a:r>
            <a:r>
              <a:rPr lang="en-US" altLang="zh-CN" dirty="0">
                <a:solidFill>
                  <a:srgbClr val="000000"/>
                </a:solidFill>
              </a:rPr>
              <a:t>0 </a:t>
            </a:r>
            <a:r>
              <a:rPr lang="zh-CN" altLang="en-US" dirty="0"/>
              <a:t>补齐</a:t>
            </a:r>
          </a:p>
          <a:p>
            <a:pPr marL="0" indent="0">
              <a:buNone/>
            </a:pPr>
            <a:endParaRPr lang="en-US" altLang="zh-CN" sz="2800" dirty="0"/>
          </a:p>
          <a:p>
            <a:r>
              <a:rPr lang="zh-CN" altLang="en-US" sz="2800" dirty="0"/>
              <a:t>用法</a:t>
            </a:r>
          </a:p>
          <a:p>
            <a:pPr lvl="1"/>
            <a:r>
              <a:rPr lang="zh-CN" altLang="en-US" dirty="0"/>
              <a:t>若没有溢出，则左移 </a:t>
            </a:r>
            <a:r>
              <a:rPr lang="en-US" altLang="zh-CN" dirty="0"/>
              <a:t>n </a:t>
            </a:r>
            <a:r>
              <a:rPr lang="zh-CN" altLang="en-US" dirty="0"/>
              <a:t>位相当于乘上 </a:t>
            </a:r>
            <a:r>
              <a:rPr lang="en-US" altLang="zh-CN" dirty="0"/>
              <a:t>2</a:t>
            </a:r>
            <a:r>
              <a:rPr lang="en-US" altLang="zh-CN" baseline="30000" dirty="0"/>
              <a:t>n</a:t>
            </a:r>
          </a:p>
          <a:p>
            <a:pPr lvl="1"/>
            <a:r>
              <a:rPr lang="zh-CN" altLang="en-US" dirty="0"/>
              <a:t>运算速度比真正的乘法和幂运算快得多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1644088-0467-4BA9-A8D7-EA6585A8183D}"/>
              </a:ext>
            </a:extLst>
          </p:cNvPr>
          <p:cNvSpPr/>
          <p:nvPr/>
        </p:nvSpPr>
        <p:spPr>
          <a:xfrm>
            <a:off x="1499896" y="4237893"/>
            <a:ext cx="7491073" cy="830997"/>
          </a:xfrm>
          <a:prstGeom prst="rect">
            <a:avLst/>
          </a:prstGeom>
          <a:solidFill>
            <a:srgbClr val="92D050">
              <a:lumMod val="20000"/>
              <a:lumOff val="80000"/>
            </a:srgbClr>
          </a:solidFill>
          <a:ln>
            <a:solidFill>
              <a:srgbClr val="92D050">
                <a:lumMod val="75000"/>
              </a:srgbClr>
            </a:solidFill>
          </a:ln>
        </p:spPr>
        <p:txBody>
          <a:bodyPr wrap="square" lIns="36000" rIns="36000">
            <a:spAutoFit/>
          </a:bodyPr>
          <a:lstStyle/>
          <a:p>
            <a:pPr marL="176213" marR="0" lvl="1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微软雅黑" pitchFamily="34" charset="-122"/>
              </a:rPr>
              <a:t>5 &lt;&lt; 3 = 40</a:t>
            </a:r>
          </a:p>
          <a:p>
            <a:pPr marL="176213" marR="0" lvl="1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微软雅黑" pitchFamily="34" charset="-122"/>
              </a:rPr>
              <a:t>00000101 (0x05) &lt;&lt; 3 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微软雅黑" pitchFamily="34" charset="-122"/>
                <a:sym typeface="Wingdings" panose="05000000000000000000" pitchFamily="2" charset="2"/>
              </a:rPr>
              <a:t> 00101000 (0x28)</a:t>
            </a:r>
            <a:endParaRPr kumimoji="0" lang="en-US" altLang="zh-CN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018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F4DB82-6FE7-40D2-B150-B5BF74395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右移 </a:t>
            </a:r>
            <a:r>
              <a:rPr lang="en-US" altLang="zh-CN" dirty="0"/>
              <a:t>(Right Shift) &gt;&gt;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9EE047B-B196-4357-A995-DD16CCDCD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运算规则</a:t>
            </a:r>
          </a:p>
          <a:p>
            <a:pPr lvl="1"/>
            <a:r>
              <a:rPr lang="en-US" altLang="zh-CN" sz="2000" dirty="0" err="1">
                <a:solidFill>
                  <a:srgbClr val="0070C0"/>
                </a:solidFill>
              </a:rPr>
              <a:t>i</a:t>
            </a:r>
            <a:r>
              <a:rPr lang="en-US" altLang="zh-CN" sz="2000" dirty="0">
                <a:solidFill>
                  <a:srgbClr val="0070C0"/>
                </a:solidFill>
              </a:rPr>
              <a:t> &gt;&gt; n</a:t>
            </a:r>
          </a:p>
          <a:p>
            <a:pPr lvl="1"/>
            <a:r>
              <a:rPr lang="zh-CN" altLang="en-US" sz="2000" dirty="0"/>
              <a:t>把 </a:t>
            </a:r>
            <a:r>
              <a:rPr lang="en-US" altLang="zh-CN" sz="2000" dirty="0" err="1">
                <a:solidFill>
                  <a:srgbClr val="000000"/>
                </a:solidFill>
              </a:rPr>
              <a:t>i</a:t>
            </a:r>
            <a:r>
              <a:rPr lang="en-US" altLang="zh-CN" sz="2000" dirty="0">
                <a:solidFill>
                  <a:srgbClr val="000000"/>
                </a:solidFill>
              </a:rPr>
              <a:t> </a:t>
            </a:r>
            <a:r>
              <a:rPr lang="zh-CN" altLang="en-US" sz="2000" dirty="0"/>
              <a:t>各位全部向右移动 </a:t>
            </a:r>
            <a:r>
              <a:rPr lang="en-US" altLang="zh-CN" sz="2000" dirty="0">
                <a:solidFill>
                  <a:srgbClr val="000000"/>
                </a:solidFill>
              </a:rPr>
              <a:t>n </a:t>
            </a:r>
            <a:r>
              <a:rPr lang="zh-CN" altLang="en-US" sz="2000" dirty="0"/>
              <a:t>位，</a:t>
            </a:r>
            <a:r>
              <a:rPr lang="zh-CN" altLang="en-US" sz="2000" dirty="0">
                <a:solidFill>
                  <a:srgbClr val="FF0000"/>
                </a:solidFill>
              </a:rPr>
              <a:t>不会改变 </a:t>
            </a:r>
            <a:r>
              <a:rPr lang="en-US" altLang="zh-CN" sz="2000" dirty="0" err="1">
                <a:solidFill>
                  <a:srgbClr val="FF0000"/>
                </a:solidFill>
              </a:rPr>
              <a:t>i</a:t>
            </a:r>
            <a:r>
              <a:rPr lang="en-US" altLang="zh-CN" sz="2000" dirty="0">
                <a:solidFill>
                  <a:srgbClr val="FF0000"/>
                </a:solidFill>
              </a:rPr>
              <a:t> </a:t>
            </a:r>
            <a:r>
              <a:rPr lang="zh-CN" altLang="en-US" sz="2000" dirty="0">
                <a:solidFill>
                  <a:srgbClr val="FF0000"/>
                </a:solidFill>
              </a:rPr>
              <a:t>的值</a:t>
            </a:r>
          </a:p>
          <a:p>
            <a:pPr lvl="1"/>
            <a:r>
              <a:rPr lang="zh-CN" altLang="en-US" sz="2000" dirty="0"/>
              <a:t>最右端的 </a:t>
            </a:r>
            <a:r>
              <a:rPr lang="en-US" altLang="zh-CN" sz="2000" dirty="0">
                <a:solidFill>
                  <a:srgbClr val="000000"/>
                </a:solidFill>
              </a:rPr>
              <a:t>n </a:t>
            </a:r>
            <a:r>
              <a:rPr lang="zh-CN" altLang="en-US" sz="2000" dirty="0"/>
              <a:t>位被移出丢弃</a:t>
            </a:r>
          </a:p>
          <a:p>
            <a:pPr lvl="1"/>
            <a:r>
              <a:rPr lang="zh-CN" altLang="en-US" sz="2000" dirty="0"/>
              <a:t>最左端的 </a:t>
            </a:r>
            <a:r>
              <a:rPr lang="en-US" altLang="zh-CN" sz="2000" dirty="0">
                <a:solidFill>
                  <a:srgbClr val="000000"/>
                </a:solidFill>
              </a:rPr>
              <a:t>n </a:t>
            </a:r>
            <a:r>
              <a:rPr lang="zh-CN" altLang="en-US" sz="2000" dirty="0"/>
              <a:t>位用 </a:t>
            </a:r>
            <a:r>
              <a:rPr lang="en-US" altLang="zh-CN" sz="2000" dirty="0">
                <a:solidFill>
                  <a:srgbClr val="000000"/>
                </a:solidFill>
              </a:rPr>
              <a:t>0 </a:t>
            </a:r>
            <a:r>
              <a:rPr lang="zh-CN" altLang="en-US" sz="2000" dirty="0"/>
              <a:t>补齐</a:t>
            </a:r>
            <a:r>
              <a:rPr lang="en-US" altLang="zh-CN" sz="2000" dirty="0"/>
              <a:t>(</a:t>
            </a:r>
            <a:r>
              <a:rPr lang="zh-CN" altLang="en-US" sz="2000" dirty="0"/>
              <a:t>逻辑右移</a:t>
            </a:r>
            <a:r>
              <a:rPr lang="en-US" altLang="zh-CN" sz="2000" dirty="0"/>
              <a:t>)</a:t>
            </a:r>
          </a:p>
          <a:p>
            <a:pPr lvl="1"/>
            <a:r>
              <a:rPr lang="zh-CN" altLang="en-US" sz="2000" dirty="0"/>
              <a:t>或最左端的 </a:t>
            </a:r>
            <a:r>
              <a:rPr lang="en-US" altLang="zh-CN" sz="2000" dirty="0">
                <a:solidFill>
                  <a:srgbClr val="000000"/>
                </a:solidFill>
              </a:rPr>
              <a:t>n </a:t>
            </a:r>
            <a:r>
              <a:rPr lang="zh-CN" altLang="en-US" sz="2000" dirty="0"/>
              <a:t>位用符号位补齐</a:t>
            </a:r>
            <a:r>
              <a:rPr lang="en-US" altLang="zh-CN" sz="2000" dirty="0"/>
              <a:t>(</a:t>
            </a:r>
            <a:r>
              <a:rPr lang="zh-CN" altLang="en-US" sz="2000" dirty="0"/>
              <a:t>算术右移</a:t>
            </a:r>
            <a:r>
              <a:rPr lang="en-US" altLang="zh-CN" sz="2000" dirty="0"/>
              <a:t>)</a:t>
            </a:r>
          </a:p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/>
              <a:t>用法</a:t>
            </a:r>
          </a:p>
          <a:p>
            <a:pPr lvl="1"/>
            <a:r>
              <a:rPr lang="zh-CN" altLang="en-US" sz="2000" dirty="0"/>
              <a:t>右移 </a:t>
            </a:r>
            <a:r>
              <a:rPr lang="en-US" altLang="zh-CN" sz="2000" dirty="0">
                <a:solidFill>
                  <a:srgbClr val="000000"/>
                </a:solidFill>
              </a:rPr>
              <a:t>n </a:t>
            </a:r>
            <a:r>
              <a:rPr lang="zh-CN" altLang="en-US" sz="2000" dirty="0"/>
              <a:t>位相当于除以 </a:t>
            </a:r>
            <a:r>
              <a:rPr lang="en-US" altLang="zh-CN" sz="2000" dirty="0">
                <a:solidFill>
                  <a:srgbClr val="000000"/>
                </a:solidFill>
              </a:rPr>
              <a:t>2</a:t>
            </a:r>
            <a:r>
              <a:rPr lang="en-US" altLang="zh-CN" sz="2000" baseline="30000" dirty="0">
                <a:solidFill>
                  <a:srgbClr val="000000"/>
                </a:solidFill>
              </a:rPr>
              <a:t>n</a:t>
            </a:r>
            <a:r>
              <a:rPr lang="zh-CN" altLang="en-US" sz="2000" dirty="0"/>
              <a:t>，并舍去小数部分</a:t>
            </a:r>
          </a:p>
          <a:p>
            <a:pPr lvl="1"/>
            <a:r>
              <a:rPr lang="zh-CN" altLang="en-US" sz="2000" dirty="0"/>
              <a:t>运算速度比真正的除法和幂运算快得多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DBE4AC0-C893-4322-ABFE-1DAA20C027E3}"/>
              </a:ext>
            </a:extLst>
          </p:cNvPr>
          <p:cNvSpPr/>
          <p:nvPr/>
        </p:nvSpPr>
        <p:spPr>
          <a:xfrm>
            <a:off x="1421640" y="4360997"/>
            <a:ext cx="7420735" cy="830997"/>
          </a:xfrm>
          <a:prstGeom prst="rect">
            <a:avLst/>
          </a:prstGeom>
          <a:solidFill>
            <a:srgbClr val="92D050">
              <a:lumMod val="20000"/>
              <a:lumOff val="80000"/>
            </a:srgbClr>
          </a:solidFill>
          <a:ln>
            <a:solidFill>
              <a:srgbClr val="92D050">
                <a:lumMod val="75000"/>
              </a:srgbClr>
            </a:solidFill>
          </a:ln>
        </p:spPr>
        <p:txBody>
          <a:bodyPr wrap="square" lIns="36000" rIns="36000">
            <a:spAutoFit/>
          </a:bodyPr>
          <a:lstStyle/>
          <a:p>
            <a:pPr marL="176213" marR="0" lvl="1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微软雅黑" pitchFamily="34" charset="-122"/>
              </a:rPr>
              <a:t>5 &gt;&gt; 2 = 1</a:t>
            </a:r>
          </a:p>
          <a:p>
            <a:pPr marL="176213" marR="0" lvl="1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微软雅黑" pitchFamily="34" charset="-122"/>
              </a:rPr>
              <a:t>00000101 (0x05) &gt;&gt; 2 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微软雅黑" pitchFamily="34" charset="-122"/>
                <a:sym typeface="Wingdings" panose="05000000000000000000" pitchFamily="2" charset="2"/>
              </a:rPr>
              <a:t> 00000001 (0x01)</a:t>
            </a:r>
            <a:endParaRPr kumimoji="0" lang="en-US" altLang="zh-CN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微软雅黑" pitchFamily="34" charset="-122"/>
            </a:endParaRPr>
          </a:p>
        </p:txBody>
      </p:sp>
      <p:sp>
        <p:nvSpPr>
          <p:cNvPr id="5" name="右大括号 4">
            <a:extLst>
              <a:ext uri="{FF2B5EF4-FFF2-40B4-BE49-F238E27FC236}">
                <a16:creationId xmlns:a16="http://schemas.microsoft.com/office/drawing/2014/main" id="{0AFAFFCA-135D-4DD6-9F6D-CA6A9286E36F}"/>
              </a:ext>
            </a:extLst>
          </p:cNvPr>
          <p:cNvSpPr/>
          <p:nvPr/>
        </p:nvSpPr>
        <p:spPr bwMode="auto">
          <a:xfrm>
            <a:off x="5132007" y="3053798"/>
            <a:ext cx="288032" cy="800037"/>
          </a:xfrm>
          <a:prstGeom prst="rightBrace">
            <a:avLst>
              <a:gd name="adj1" fmla="val 37023"/>
              <a:gd name="adj2" fmla="val 50000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38BD377-991E-4FCC-8E5E-54826FBB7129}"/>
              </a:ext>
            </a:extLst>
          </p:cNvPr>
          <p:cNvSpPr/>
          <p:nvPr/>
        </p:nvSpPr>
        <p:spPr>
          <a:xfrm>
            <a:off x="5420039" y="2945984"/>
            <a:ext cx="329326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由编译系统的实现者决定。</a:t>
            </a:r>
            <a:r>
              <a:rPr lang="zh-CN" altLang="en-US" sz="2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为了可移植性，最好仅对无符号数进行移位运算</a:t>
            </a:r>
          </a:p>
        </p:txBody>
      </p:sp>
    </p:spTree>
    <p:extLst>
      <p:ext uri="{BB962C8B-B14F-4D97-AF65-F5344CB8AC3E}">
        <p14:creationId xmlns:p14="http://schemas.microsoft.com/office/powerpoint/2010/main" val="4078562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BA38C0-79B5-40DC-942E-765857FE5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位运算的规则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139E71-0DA3-4FDD-80B4-26DDC1F26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dirty="0"/>
              <a:t>按位运算时，两个操作数长度应相等，</a:t>
            </a:r>
            <a:endParaRPr lang="en-US" altLang="zh-CN" sz="2800" dirty="0"/>
          </a:p>
          <a:p>
            <a:r>
              <a:rPr lang="zh-CN" altLang="en-US" sz="2800" dirty="0"/>
              <a:t>否则先扩展，再运算</a:t>
            </a:r>
            <a:endParaRPr lang="en-US" altLang="zh-CN" sz="2800" dirty="0"/>
          </a:p>
          <a:p>
            <a:pPr lvl="1"/>
            <a:r>
              <a:rPr lang="zh-CN" altLang="en-US" dirty="0"/>
              <a:t>两个操作数右端对齐</a:t>
            </a:r>
          </a:p>
          <a:p>
            <a:pPr lvl="1"/>
            <a:r>
              <a:rPr lang="zh-CN" altLang="en-US" dirty="0"/>
              <a:t>短的数据左端用符号位补齐</a:t>
            </a:r>
          </a:p>
          <a:p>
            <a:pPr lvl="2"/>
            <a:r>
              <a:rPr lang="zh-CN" altLang="en-US" sz="2400" dirty="0"/>
              <a:t>正数或无符号数左端用 </a:t>
            </a:r>
            <a:r>
              <a:rPr lang="en-US" altLang="zh-CN" sz="2400" dirty="0">
                <a:solidFill>
                  <a:srgbClr val="FF0000"/>
                </a:solidFill>
              </a:rPr>
              <a:t>0 </a:t>
            </a:r>
            <a:r>
              <a:rPr lang="zh-CN" altLang="en-US" sz="2400" dirty="0"/>
              <a:t>补满</a:t>
            </a:r>
          </a:p>
          <a:p>
            <a:pPr lvl="2"/>
            <a:r>
              <a:rPr lang="zh-CN" altLang="en-US" sz="2400" dirty="0"/>
              <a:t>负数左端用 </a:t>
            </a:r>
            <a:r>
              <a:rPr lang="en-US" altLang="zh-CN" sz="2400" dirty="0">
                <a:solidFill>
                  <a:srgbClr val="FF0000"/>
                </a:solidFill>
              </a:rPr>
              <a:t>1 </a:t>
            </a:r>
            <a:r>
              <a:rPr lang="zh-CN" altLang="en-US" sz="2400" dirty="0"/>
              <a:t>补满</a:t>
            </a:r>
          </a:p>
          <a:p>
            <a:r>
              <a:rPr lang="zh-CN" altLang="en-US" sz="2800" dirty="0"/>
              <a:t>位运算符都</a:t>
            </a:r>
            <a:r>
              <a:rPr lang="zh-CN" altLang="en-US" sz="2800" dirty="0">
                <a:solidFill>
                  <a:srgbClr val="FF0000"/>
                </a:solidFill>
              </a:rPr>
              <a:t>不会改变</a:t>
            </a:r>
            <a:r>
              <a:rPr lang="zh-CN" altLang="en-US" sz="2800" dirty="0"/>
              <a:t>参与运算变量的值</a:t>
            </a:r>
            <a:endParaRPr lang="en-US" altLang="zh-CN" sz="2800" dirty="0"/>
          </a:p>
          <a:p>
            <a:r>
              <a:rPr lang="zh-CN" altLang="en-US" sz="2800" dirty="0"/>
              <a:t>复合赋值运算符（改变参与预算变量的值）</a:t>
            </a:r>
            <a:endParaRPr lang="en-US" altLang="zh-CN" sz="2800" dirty="0"/>
          </a:p>
          <a:p>
            <a:pPr marL="457200" lvl="1" indent="0">
              <a:buNone/>
            </a:pPr>
            <a:r>
              <a:rPr lang="en-US" altLang="zh-CN" dirty="0"/>
              <a:t>&amp;= ,  ^= , |= , ~=</a:t>
            </a:r>
            <a:r>
              <a:rPr lang="zh-CN" altLang="en-US" dirty="0"/>
              <a:t>，</a:t>
            </a:r>
            <a:r>
              <a:rPr lang="en-US" altLang="zh-CN" dirty="0"/>
              <a:t>&lt;&lt;= , &gt;&gt;=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253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AFD1BA-39E8-4E73-9295-4DD83B16D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位运算（例一）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96853BF-45D5-4AD8-906F-66B80A304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例：如何判断一个 </a:t>
            </a:r>
            <a:r>
              <a:rPr lang="en-US" altLang="zh-CN" sz="2400" dirty="0">
                <a:solidFill>
                  <a:srgbClr val="0070C0"/>
                </a:solidFill>
              </a:rPr>
              <a:t>int</a:t>
            </a:r>
            <a:r>
              <a:rPr lang="en-US" altLang="zh-CN" sz="2400" dirty="0"/>
              <a:t> </a:t>
            </a:r>
            <a:r>
              <a:rPr lang="zh-CN" altLang="en-US" sz="2400" dirty="0"/>
              <a:t>型变量 </a:t>
            </a:r>
            <a:r>
              <a:rPr lang="en-US" altLang="zh-CN" sz="2400" dirty="0"/>
              <a:t>n </a:t>
            </a:r>
            <a:r>
              <a:rPr lang="zh-CN" altLang="en-US" sz="2400" dirty="0"/>
              <a:t>的第</a:t>
            </a:r>
            <a:r>
              <a:rPr lang="en-US" altLang="zh-CN" sz="2400" dirty="0"/>
              <a:t>7</a:t>
            </a:r>
            <a:r>
              <a:rPr lang="zh-CN" altLang="en-US" sz="2400" dirty="0"/>
              <a:t>位（从右往左，从 </a:t>
            </a:r>
            <a:r>
              <a:rPr lang="en-US" altLang="zh-CN" sz="2400" dirty="0"/>
              <a:t>0</a:t>
            </a:r>
            <a:r>
              <a:rPr lang="zh-CN" altLang="en-US" sz="2400" dirty="0"/>
              <a:t>开始数）是否是 </a:t>
            </a:r>
            <a:r>
              <a:rPr lang="en-US" altLang="zh-CN" sz="2400" dirty="0"/>
              <a:t>1 ?</a:t>
            </a:r>
            <a:endParaRPr lang="en-US" altLang="zh-CN" dirty="0"/>
          </a:p>
          <a:p>
            <a:r>
              <a:rPr lang="zh-CN" altLang="en-US" sz="2400" dirty="0"/>
              <a:t>答：只需看 </a:t>
            </a:r>
            <a:r>
              <a:rPr lang="en-US" altLang="zh-CN" sz="2400" dirty="0">
                <a:solidFill>
                  <a:srgbClr val="0070C0"/>
                </a:solidFill>
              </a:rPr>
              <a:t>n &amp; 0x80 </a:t>
            </a:r>
            <a:r>
              <a:rPr lang="zh-CN" altLang="en-US" sz="2400" dirty="0"/>
              <a:t>的值是否等于 </a:t>
            </a:r>
            <a:r>
              <a:rPr lang="en-US" altLang="zh-CN" sz="2400" dirty="0">
                <a:solidFill>
                  <a:srgbClr val="0070C0"/>
                </a:solidFill>
              </a:rPr>
              <a:t>0x80</a:t>
            </a:r>
            <a:r>
              <a:rPr lang="en-US" altLang="zh-CN" sz="2400" dirty="0"/>
              <a:t> </a:t>
            </a:r>
            <a:r>
              <a:rPr lang="zh-CN" altLang="en-US" sz="2400" dirty="0"/>
              <a:t>即可。</a:t>
            </a:r>
            <a:endParaRPr lang="en-US" altLang="zh-CN" sz="2400" dirty="0"/>
          </a:p>
          <a:p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	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prstClr val="black"/>
                </a:solidFill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prstClr val="black"/>
                </a:solidFill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prstClr val="black"/>
                </a:solidFill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prstClr val="black"/>
                </a:solidFill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zh-CN" sz="2400" dirty="0" err="1">
                <a:cs typeface="Times New Roman" panose="02020603050405020304" pitchFamily="18" charset="0"/>
              </a:rPr>
              <a:t>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 (n)</a:t>
            </a:r>
          </a:p>
          <a:p>
            <a:pPr marL="0" indent="0">
              <a:buNone/>
            </a:pPr>
            <a:r>
              <a:rPr lang="en-US" altLang="zh-CN" sz="2400" dirty="0">
                <a:cs typeface="Times New Roman" panose="02020603050405020304" pitchFamily="18" charset="0"/>
              </a:rPr>
              <a:t>    &amp;   0000 0000 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0000 0000 </a:t>
            </a:r>
            <a:r>
              <a:rPr lang="en-US" altLang="zh-CN" sz="2400" dirty="0">
                <a:cs typeface="Times New Roman" panose="02020603050405020304" pitchFamily="18" charset="0"/>
              </a:rPr>
              <a:t>0000 0000 </a:t>
            </a:r>
            <a:r>
              <a:rPr lang="en-US" altLang="zh-CN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r>
              <a:rPr lang="en-US" altLang="zh-CN" sz="2400" dirty="0">
                <a:cs typeface="Times New Roman" panose="02020603050405020304" pitchFamily="18" charset="0"/>
              </a:rPr>
              <a:t>000 0000  (0x80)</a:t>
            </a:r>
          </a:p>
          <a:p>
            <a:pPr marL="0" indent="0">
              <a:buNone/>
            </a:pPr>
            <a:r>
              <a:rPr lang="en-US" altLang="zh-CN" sz="2400" dirty="0">
                <a:cs typeface="Times New Roman" panose="02020603050405020304" pitchFamily="18" charset="0"/>
              </a:rPr>
              <a:t>          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0000 0000 0000 0000 </a:t>
            </a:r>
            <a:r>
              <a:rPr lang="en-US" altLang="zh-CN" sz="2400" dirty="0">
                <a:cs typeface="Times New Roman" panose="02020603050405020304" pitchFamily="18" charset="0"/>
              </a:rPr>
              <a:t>0000 0000 </a:t>
            </a:r>
            <a:r>
              <a:rPr lang="en-US" altLang="zh-CN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zh-CN" sz="2400" dirty="0">
                <a:cs typeface="Times New Roman" panose="02020603050405020304" pitchFamily="18" charset="0"/>
              </a:rPr>
              <a:t>000 0000 </a:t>
            </a:r>
            <a:endParaRPr lang="zh-CN" altLang="en-US" sz="2400" dirty="0"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B588B2CE-DD26-4814-AD72-083EE3C1EE0F}"/>
              </a:ext>
            </a:extLst>
          </p:cNvPr>
          <p:cNvCxnSpPr>
            <a:cxnSpLocks/>
          </p:cNvCxnSpPr>
          <p:nvPr/>
        </p:nvCxnSpPr>
        <p:spPr>
          <a:xfrm flipV="1">
            <a:off x="597876" y="4545623"/>
            <a:ext cx="8244499" cy="72493"/>
          </a:xfrm>
          <a:prstGeom prst="line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40226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C95505-E635-49E5-89EB-F9D75C871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位运算（例二）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327C4F0-FDCF-4A95-80D9-3CB48723B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dirty="0"/>
              <a:t>例：将 </a:t>
            </a:r>
            <a:r>
              <a:rPr lang="en-US" altLang="zh-CN" sz="2800" dirty="0"/>
              <a:t>16 </a:t>
            </a:r>
            <a:r>
              <a:rPr lang="zh-CN" altLang="en-US" sz="2800" dirty="0"/>
              <a:t>进制短整数按二进制打印输出</a:t>
            </a:r>
            <a:endParaRPr lang="en-US" altLang="zh-CN" sz="2800" dirty="0"/>
          </a:p>
          <a:p>
            <a:pPr lvl="1">
              <a:tabLst>
                <a:tab pos="4394200" algn="l"/>
              </a:tabLst>
            </a:pPr>
            <a:r>
              <a:rPr lang="zh-CN" altLang="en-US" dirty="0"/>
              <a:t>输入：</a:t>
            </a:r>
            <a:r>
              <a:rPr lang="en-US" altLang="zh-CN" dirty="0">
                <a:solidFill>
                  <a:srgbClr val="0070C0"/>
                </a:solidFill>
              </a:rPr>
              <a:t>F1E2</a:t>
            </a:r>
          </a:p>
          <a:p>
            <a:pPr lvl="1">
              <a:tabLst>
                <a:tab pos="4394200" algn="l"/>
              </a:tabLst>
            </a:pPr>
            <a:r>
              <a:rPr lang="zh-CN" altLang="en-US" dirty="0"/>
              <a:t>输出：</a:t>
            </a:r>
            <a:r>
              <a:rPr lang="en-US" altLang="zh-CN" dirty="0">
                <a:solidFill>
                  <a:srgbClr val="0070C0"/>
                </a:solidFill>
              </a:rPr>
              <a:t>1111000111100010</a:t>
            </a:r>
          </a:p>
          <a:p>
            <a:pPr lvl="1">
              <a:tabLst>
                <a:tab pos="4394200" algn="l"/>
              </a:tabLst>
            </a:pPr>
            <a:r>
              <a:rPr lang="zh-CN" altLang="en-US" dirty="0"/>
              <a:t>输入：</a:t>
            </a:r>
            <a:r>
              <a:rPr lang="en-US" altLang="zh-CN" dirty="0">
                <a:solidFill>
                  <a:srgbClr val="0070C0"/>
                </a:solidFill>
              </a:rPr>
              <a:t>13A5</a:t>
            </a:r>
          </a:p>
          <a:p>
            <a:pPr lvl="1">
              <a:tabLst>
                <a:tab pos="4394200" algn="l"/>
              </a:tabLst>
            </a:pPr>
            <a:r>
              <a:rPr lang="zh-CN" altLang="en-US" dirty="0"/>
              <a:t>输出：</a:t>
            </a:r>
            <a:r>
              <a:rPr lang="en-US" altLang="zh-CN" dirty="0">
                <a:solidFill>
                  <a:srgbClr val="0070C0"/>
                </a:solidFill>
              </a:rPr>
              <a:t>0001001110100101</a:t>
            </a: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A4728BCC-7373-412C-9C3A-E4922EDA3D6A}"/>
              </a:ext>
            </a:extLst>
          </p:cNvPr>
          <p:cNvSpPr/>
          <p:nvPr/>
        </p:nvSpPr>
        <p:spPr bwMode="auto">
          <a:xfrm>
            <a:off x="5049301" y="2324368"/>
            <a:ext cx="3793074" cy="3642922"/>
          </a:xfrm>
          <a:prstGeom prst="verticalScroll">
            <a:avLst>
              <a:gd name="adj" fmla="val 46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#include &lt;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stdio.h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&gt;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void main() {	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short a;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scanf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("%X", &amp;a);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for (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=15;i&gt;=0;i--)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printf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("%1d",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lang="en-US" altLang="zh-CN" sz="24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	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a&amp;1&lt;&lt;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? 1 : 0);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166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58D94F-7D5A-4FD0-92A9-FF579B60A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异或运算的特点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6825F8-97A3-4700-A184-80F96B770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异或运算的特点是：</a:t>
            </a:r>
          </a:p>
          <a:p>
            <a:pPr lvl="1"/>
            <a:r>
              <a:rPr lang="zh-CN" altLang="pt-BR" sz="2000" dirty="0"/>
              <a:t>如果 </a:t>
            </a:r>
            <a:r>
              <a:rPr lang="pt-BR" altLang="zh-CN" sz="2000" dirty="0">
                <a:solidFill>
                  <a:srgbClr val="0070C0"/>
                </a:solidFill>
              </a:rPr>
              <a:t>a^b=c</a:t>
            </a:r>
            <a:r>
              <a:rPr lang="zh-CN" altLang="pt-BR" sz="2000" dirty="0"/>
              <a:t>，那么就有 </a:t>
            </a:r>
            <a:r>
              <a:rPr lang="pt-BR" altLang="zh-CN" sz="2000" dirty="0">
                <a:solidFill>
                  <a:srgbClr val="0070C0"/>
                </a:solidFill>
              </a:rPr>
              <a:t>c^b = a </a:t>
            </a:r>
            <a:r>
              <a:rPr lang="zh-CN" altLang="pt-BR" sz="2000" dirty="0"/>
              <a:t>以及 </a:t>
            </a:r>
            <a:r>
              <a:rPr lang="pt-BR" altLang="zh-CN" sz="2000" dirty="0">
                <a:solidFill>
                  <a:srgbClr val="0070C0"/>
                </a:solidFill>
              </a:rPr>
              <a:t>c^a=b</a:t>
            </a:r>
          </a:p>
          <a:p>
            <a:r>
              <a:rPr lang="zh-CN" altLang="en-US" dirty="0"/>
              <a:t>此规律可以用来进行最简单的加密和解密以及信息校验</a:t>
            </a:r>
          </a:p>
          <a:p>
            <a:pPr lvl="1"/>
            <a:r>
              <a:rPr lang="zh-CN" altLang="en-US" sz="2000" dirty="0"/>
              <a:t>加密：明文</a:t>
            </a:r>
            <a:r>
              <a:rPr lang="en-US" altLang="zh-CN" sz="2000" dirty="0"/>
              <a:t>^</a:t>
            </a:r>
            <a:r>
              <a:rPr lang="zh-CN" altLang="en-US" sz="2000" dirty="0"/>
              <a:t>密钥</a:t>
            </a:r>
            <a:r>
              <a:rPr lang="en-US" altLang="zh-CN" sz="2000" dirty="0"/>
              <a:t>=</a:t>
            </a:r>
            <a:r>
              <a:rPr lang="zh-CN" altLang="en-US" sz="2000" dirty="0"/>
              <a:t>密文；解密：密文</a:t>
            </a:r>
            <a:r>
              <a:rPr lang="en-US" altLang="zh-CN" sz="2000" dirty="0"/>
              <a:t>^</a:t>
            </a:r>
            <a:r>
              <a:rPr lang="zh-CN" altLang="en-US" sz="2000" dirty="0"/>
              <a:t>密钥</a:t>
            </a:r>
            <a:r>
              <a:rPr lang="en-US" altLang="zh-CN" sz="2000" dirty="0"/>
              <a:t>=</a:t>
            </a:r>
            <a:r>
              <a:rPr lang="zh-CN" altLang="en-US" sz="2000" dirty="0"/>
              <a:t>明文</a:t>
            </a:r>
            <a:endParaRPr lang="en-US" altLang="zh-CN" sz="2000" dirty="0"/>
          </a:p>
          <a:p>
            <a:pPr lvl="1"/>
            <a:r>
              <a:rPr lang="zh-CN" altLang="en-US" sz="2000" dirty="0"/>
              <a:t>校验：信息（</a:t>
            </a:r>
            <a:r>
              <a:rPr lang="en-US" altLang="zh-CN" sz="2000" dirty="0"/>
              <a:t>a b c d</a:t>
            </a:r>
            <a:r>
              <a:rPr lang="zh-CN" altLang="en-US" sz="2000" dirty="0"/>
              <a:t>）</a:t>
            </a:r>
            <a:r>
              <a:rPr lang="en-US" altLang="zh-CN" sz="2000" dirty="0"/>
              <a:t>+ </a:t>
            </a:r>
            <a:r>
              <a:rPr lang="zh-CN" altLang="en-US" sz="2000" dirty="0"/>
              <a:t>校验码（</a:t>
            </a:r>
            <a:r>
              <a:rPr lang="en-US" altLang="zh-CN" sz="2000" dirty="0" err="1">
                <a:solidFill>
                  <a:srgbClr val="0070C0"/>
                </a:solidFill>
              </a:rPr>
              <a:t>a^b^c^d</a:t>
            </a:r>
            <a:r>
              <a:rPr lang="zh-CN" altLang="en-US" sz="2000" dirty="0"/>
              <a:t>）</a:t>
            </a:r>
            <a:endParaRPr lang="en-US" altLang="zh-CN" dirty="0"/>
          </a:p>
          <a:p>
            <a:r>
              <a:rPr lang="zh-CN" altLang="en-US" dirty="0"/>
              <a:t>还可以用来交换两位数 </a:t>
            </a:r>
            <a:r>
              <a:rPr lang="en-US" altLang="zh-CN" dirty="0"/>
              <a:t>a </a:t>
            </a:r>
            <a:r>
              <a:rPr lang="zh-CN" altLang="en-US" dirty="0"/>
              <a:t>和 </a:t>
            </a:r>
            <a:r>
              <a:rPr lang="en-US" altLang="zh-CN" dirty="0"/>
              <a:t>b</a:t>
            </a:r>
          </a:p>
          <a:p>
            <a:pPr lvl="1"/>
            <a:r>
              <a:rPr lang="en-US" altLang="zh-CN" sz="2000" dirty="0">
                <a:solidFill>
                  <a:srgbClr val="0070C0"/>
                </a:solidFill>
              </a:rPr>
              <a:t>a=</a:t>
            </a:r>
            <a:r>
              <a:rPr lang="en-US" altLang="zh-CN" sz="2000" dirty="0" err="1">
                <a:solidFill>
                  <a:srgbClr val="0070C0"/>
                </a:solidFill>
              </a:rPr>
              <a:t>a^b</a:t>
            </a:r>
            <a:endParaRPr lang="en-US" altLang="zh-CN" sz="2000" dirty="0">
              <a:solidFill>
                <a:srgbClr val="0070C0"/>
              </a:solidFill>
            </a:endParaRPr>
          </a:p>
          <a:p>
            <a:pPr lvl="1"/>
            <a:r>
              <a:rPr lang="en-US" altLang="zh-CN" sz="2000" dirty="0">
                <a:solidFill>
                  <a:srgbClr val="0070C0"/>
                </a:solidFill>
              </a:rPr>
              <a:t>b=</a:t>
            </a:r>
            <a:r>
              <a:rPr lang="en-US" altLang="zh-CN" sz="2000" dirty="0" err="1">
                <a:solidFill>
                  <a:srgbClr val="0070C0"/>
                </a:solidFill>
              </a:rPr>
              <a:t>a^b</a:t>
            </a:r>
            <a:r>
              <a:rPr lang="zh-CN" altLang="en-US" sz="2000" dirty="0"/>
              <a:t>，即：</a:t>
            </a:r>
            <a:r>
              <a:rPr lang="en-US" altLang="zh-CN" sz="2000" dirty="0"/>
              <a:t> </a:t>
            </a:r>
            <a:r>
              <a:rPr lang="en-US" altLang="zh-CN" sz="2000" dirty="0">
                <a:solidFill>
                  <a:srgbClr val="0070C0"/>
                </a:solidFill>
              </a:rPr>
              <a:t>(</a:t>
            </a:r>
            <a:r>
              <a:rPr lang="en-US" altLang="zh-CN" sz="2000" dirty="0" err="1">
                <a:solidFill>
                  <a:srgbClr val="0070C0"/>
                </a:solidFill>
              </a:rPr>
              <a:t>a^b</a:t>
            </a:r>
            <a:r>
              <a:rPr lang="en-US" altLang="zh-CN" sz="2000" dirty="0">
                <a:solidFill>
                  <a:srgbClr val="0070C0"/>
                </a:solidFill>
              </a:rPr>
              <a:t>)^b = a</a:t>
            </a:r>
          </a:p>
          <a:p>
            <a:pPr lvl="1"/>
            <a:r>
              <a:rPr lang="en-US" altLang="zh-CN" sz="2000" dirty="0">
                <a:solidFill>
                  <a:srgbClr val="0070C0"/>
                </a:solidFill>
              </a:rPr>
              <a:t>a=</a:t>
            </a:r>
            <a:r>
              <a:rPr lang="en-US" altLang="zh-CN" sz="2000" dirty="0" err="1">
                <a:solidFill>
                  <a:srgbClr val="0070C0"/>
                </a:solidFill>
              </a:rPr>
              <a:t>a^b</a:t>
            </a:r>
            <a:r>
              <a:rPr lang="zh-CN" altLang="en-US" sz="2000" dirty="0"/>
              <a:t>，即：  </a:t>
            </a:r>
            <a:r>
              <a:rPr lang="en-US" altLang="zh-CN" sz="2000" dirty="0">
                <a:solidFill>
                  <a:srgbClr val="0070C0"/>
                </a:solidFill>
              </a:rPr>
              <a:t>(</a:t>
            </a:r>
            <a:r>
              <a:rPr lang="en-US" altLang="zh-CN" sz="2000" dirty="0" err="1">
                <a:solidFill>
                  <a:srgbClr val="0070C0"/>
                </a:solidFill>
              </a:rPr>
              <a:t>a^b</a:t>
            </a:r>
            <a:r>
              <a:rPr lang="en-US" altLang="zh-CN" sz="2000" dirty="0">
                <a:solidFill>
                  <a:srgbClr val="0070C0"/>
                </a:solidFill>
              </a:rPr>
              <a:t>)^a = b</a:t>
            </a:r>
            <a:endParaRPr lang="zh-CN" altLang="en-US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872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207FB7-DF2C-4C78-8BAA-E1F916685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位运算（例三）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8F65FA-4EFB-473C-8479-C9D4974CA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308186"/>
            <a:ext cx="8540750" cy="4790989"/>
          </a:xfrm>
        </p:spPr>
        <p:txBody>
          <a:bodyPr/>
          <a:lstStyle/>
          <a:p>
            <a:r>
              <a:rPr lang="zh-CN" altLang="en-US" dirty="0"/>
              <a:t>例：在一个整数数组中，仅存在一个不重复的数字，其余数字均出现两次（或偶数次），找出不重复数字。</a:t>
            </a: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903F7D90-409F-4483-B412-04859DB98CDA}"/>
              </a:ext>
            </a:extLst>
          </p:cNvPr>
          <p:cNvSpPr/>
          <p:nvPr/>
        </p:nvSpPr>
        <p:spPr bwMode="auto">
          <a:xfrm>
            <a:off x="301625" y="2376480"/>
            <a:ext cx="4189444" cy="3244578"/>
          </a:xfrm>
          <a:prstGeom prst="verticalScroll">
            <a:avLst>
              <a:gd name="adj" fmla="val 2706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 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&lt; N; ++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 {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c = 0;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for (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j = 0; j &lt; N; ++j)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if (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!= j &amp;&amp; a[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 == a[j])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++c;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if (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 % 2 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!= 0)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return a[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];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5" name="卷形: 垂直 4">
            <a:extLst>
              <a:ext uri="{FF2B5EF4-FFF2-40B4-BE49-F238E27FC236}">
                <a16:creationId xmlns:a16="http://schemas.microsoft.com/office/drawing/2014/main" id="{E3D0349E-7F17-4763-97E2-6A76860C986D}"/>
              </a:ext>
            </a:extLst>
          </p:cNvPr>
          <p:cNvSpPr/>
          <p:nvPr/>
        </p:nvSpPr>
        <p:spPr bwMode="auto">
          <a:xfrm>
            <a:off x="4715243" y="2379907"/>
            <a:ext cx="4189444" cy="1761011"/>
          </a:xfrm>
          <a:prstGeom prst="verticalScroll">
            <a:avLst>
              <a:gd name="adj" fmla="val 5316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r = 0;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 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&lt; N; ++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 = r ^ a[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return r;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4D95D43-D151-494B-9478-CD771A61E660}"/>
              </a:ext>
            </a:extLst>
          </p:cNvPr>
          <p:cNvSpPr txBox="1"/>
          <p:nvPr/>
        </p:nvSpPr>
        <p:spPr>
          <a:xfrm>
            <a:off x="511857" y="5749616"/>
            <a:ext cx="3256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双重循环的解法 </a:t>
            </a: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O(N</a:t>
            </a:r>
            <a:r>
              <a:rPr lang="en-US" altLang="zh-CN" sz="2400" baseline="30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24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6D1ECEF-B59D-4C2B-97F6-4751AE25B557}"/>
              </a:ext>
            </a:extLst>
          </p:cNvPr>
          <p:cNvSpPr txBox="1"/>
          <p:nvPr/>
        </p:nvSpPr>
        <p:spPr>
          <a:xfrm>
            <a:off x="4995205" y="4180344"/>
            <a:ext cx="331052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按位异或的解法 </a:t>
            </a: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O(N)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0 ^ a = 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 ^ a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 ^ a ^ a = 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 ^ a ^ a ^ a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 ^ b ^ a ^ a ^ b = a</a:t>
            </a:r>
            <a:endParaRPr lang="zh-CN" altLang="en-US" sz="24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490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BA2FBD-14AB-4998-B446-213789254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位运算（例四）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3C31B02-4D48-4C36-970E-8135AE4C3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547446"/>
            <a:ext cx="8540750" cy="4994031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int</a:t>
            </a:r>
            <a:r>
              <a:rPr lang="en-US" altLang="zh-CN" sz="1800" dirty="0"/>
              <a:t> n1 = 15                     : </a:t>
            </a:r>
            <a:r>
              <a:rPr lang="en-US" altLang="zh-CN" sz="1800" dirty="0">
                <a:solidFill>
                  <a:srgbClr val="000000"/>
                </a:solidFill>
              </a:rPr>
              <a:t>0000 0000 0000 0000 0000 0000 0000 </a:t>
            </a:r>
            <a:r>
              <a:rPr lang="en-US" altLang="zh-CN" sz="1800" dirty="0">
                <a:solidFill>
                  <a:srgbClr val="FF0000"/>
                </a:solidFill>
              </a:rPr>
              <a:t>1111</a:t>
            </a:r>
            <a:r>
              <a:rPr lang="en-US" altLang="zh-CN" sz="1800" dirty="0">
                <a:solidFill>
                  <a:srgbClr val="00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short</a:t>
            </a:r>
            <a:r>
              <a:rPr lang="en-US" altLang="zh-CN" sz="1800" dirty="0"/>
              <a:t> n2 = 15                 : </a:t>
            </a:r>
            <a:r>
              <a:rPr lang="en-US" altLang="zh-CN" sz="1800" dirty="0">
                <a:solidFill>
                  <a:srgbClr val="000000"/>
                </a:solidFill>
              </a:rPr>
              <a:t>0000 0000 0000 </a:t>
            </a:r>
            <a:r>
              <a:rPr lang="en-US" altLang="zh-CN" sz="1800" dirty="0">
                <a:solidFill>
                  <a:srgbClr val="FF0000"/>
                </a:solidFill>
              </a:rPr>
              <a:t>1111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unsigned short </a:t>
            </a:r>
            <a:r>
              <a:rPr lang="en-US" altLang="zh-CN" sz="1800" dirty="0"/>
              <a:t>n3 = 15 : </a:t>
            </a:r>
            <a:r>
              <a:rPr lang="en-US" altLang="zh-CN" sz="1800" dirty="0">
                <a:solidFill>
                  <a:srgbClr val="000000"/>
                </a:solidFill>
              </a:rPr>
              <a:t>0000 0000 0000 </a:t>
            </a:r>
            <a:r>
              <a:rPr lang="en-US" altLang="zh-CN" sz="1800" dirty="0">
                <a:solidFill>
                  <a:srgbClr val="FF0000"/>
                </a:solidFill>
              </a:rPr>
              <a:t>1111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unsigned char </a:t>
            </a:r>
            <a:r>
              <a:rPr lang="en-US" altLang="zh-CN" sz="1800" dirty="0"/>
              <a:t>c = 15     : </a:t>
            </a:r>
            <a:r>
              <a:rPr lang="en-US" altLang="zh-CN" sz="1800" dirty="0">
                <a:solidFill>
                  <a:srgbClr val="000000"/>
                </a:solidFill>
              </a:rPr>
              <a:t>0000 </a:t>
            </a:r>
            <a:r>
              <a:rPr lang="en-US" altLang="zh-CN" sz="1800" dirty="0">
                <a:solidFill>
                  <a:srgbClr val="FF0000"/>
                </a:solidFill>
              </a:rPr>
              <a:t>1111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altLang="zh-CN" sz="1800" dirty="0"/>
              <a:t>n1 &lt;&lt;= 15</a:t>
            </a:r>
            <a:r>
              <a:rPr lang="zh-CN" altLang="en-US" sz="1800" dirty="0"/>
              <a:t>，</a:t>
            </a:r>
            <a:r>
              <a:rPr lang="en-US" altLang="zh-CN" sz="1800" dirty="0"/>
              <a:t>(</a:t>
            </a:r>
            <a:r>
              <a:rPr lang="zh-CN" altLang="en-US" sz="1800" dirty="0"/>
              <a:t>变成</a:t>
            </a:r>
            <a:r>
              <a:rPr lang="en-US" altLang="zh-CN" sz="1800" dirty="0"/>
              <a:t>78000  ) </a:t>
            </a:r>
            <a:r>
              <a:rPr lang="zh-CN" altLang="en-US" sz="1800" dirty="0"/>
              <a:t>：</a:t>
            </a:r>
            <a:r>
              <a:rPr lang="en-US" altLang="zh-CN" sz="1800" dirty="0"/>
              <a:t>0000 0000 0000 0</a:t>
            </a:r>
            <a:r>
              <a:rPr lang="en-US" altLang="zh-CN" sz="1800" dirty="0">
                <a:solidFill>
                  <a:srgbClr val="FF0000"/>
                </a:solidFill>
              </a:rPr>
              <a:t>111 1</a:t>
            </a:r>
            <a:r>
              <a:rPr lang="en-US" altLang="zh-CN" sz="1800" dirty="0"/>
              <a:t>000 0000 0000 0000</a:t>
            </a:r>
          </a:p>
          <a:p>
            <a:pPr marL="0" indent="0">
              <a:buNone/>
            </a:pPr>
            <a:r>
              <a:rPr lang="en-US" altLang="zh-CN" sz="1800" dirty="0"/>
              <a:t>n2 &lt;&lt;= 15</a:t>
            </a:r>
            <a:r>
              <a:rPr lang="zh-CN" altLang="en-US" sz="1800" dirty="0"/>
              <a:t>，</a:t>
            </a:r>
            <a:r>
              <a:rPr lang="en-US" altLang="zh-CN" sz="1800" dirty="0"/>
              <a:t>(</a:t>
            </a:r>
            <a:r>
              <a:rPr lang="zh-CN" altLang="en-US" sz="1800" dirty="0"/>
              <a:t>变成</a:t>
            </a:r>
            <a:r>
              <a:rPr lang="en-US" altLang="zh-CN" sz="1800" dirty="0"/>
              <a:t>-32768 ) </a:t>
            </a:r>
            <a:r>
              <a:rPr lang="zh-CN" altLang="en-US" sz="1800" dirty="0"/>
              <a:t>：</a:t>
            </a:r>
            <a:r>
              <a:rPr lang="en-US" altLang="zh-CN" sz="1800" dirty="0">
                <a:solidFill>
                  <a:srgbClr val="FF0000"/>
                </a:solidFill>
              </a:rPr>
              <a:t>1</a:t>
            </a:r>
            <a:r>
              <a:rPr lang="en-US" altLang="zh-CN" sz="1800" dirty="0"/>
              <a:t>000 0000 0000 0000</a:t>
            </a:r>
          </a:p>
          <a:p>
            <a:pPr marL="0" indent="0">
              <a:buNone/>
            </a:pPr>
            <a:r>
              <a:rPr lang="en-US" altLang="zh-CN" sz="1800" dirty="0"/>
              <a:t>n3 &lt;&lt;= 15</a:t>
            </a:r>
            <a:r>
              <a:rPr lang="zh-CN" altLang="en-US" sz="1800" dirty="0"/>
              <a:t>，</a:t>
            </a:r>
            <a:r>
              <a:rPr lang="en-US" altLang="zh-CN" sz="1800" dirty="0"/>
              <a:t>(</a:t>
            </a:r>
            <a:r>
              <a:rPr lang="zh-CN" altLang="en-US" sz="1800" dirty="0"/>
              <a:t>变成 </a:t>
            </a:r>
            <a:r>
              <a:rPr lang="en-US" altLang="zh-CN" sz="1800" dirty="0"/>
              <a:t>32768 ) </a:t>
            </a:r>
            <a:r>
              <a:rPr lang="zh-CN" altLang="en-US" sz="1800" dirty="0"/>
              <a:t>：</a:t>
            </a:r>
            <a:r>
              <a:rPr lang="en-US" altLang="zh-CN" sz="1800" dirty="0">
                <a:solidFill>
                  <a:srgbClr val="FF0000"/>
                </a:solidFill>
              </a:rPr>
              <a:t>1</a:t>
            </a:r>
            <a:r>
              <a:rPr lang="en-US" altLang="zh-CN" sz="1800" dirty="0"/>
              <a:t>000 0000 0000 0000</a:t>
            </a:r>
          </a:p>
          <a:p>
            <a:pPr marL="0" indent="0">
              <a:buNone/>
            </a:pPr>
            <a:r>
              <a:rPr lang="en-US" altLang="zh-CN" sz="1800" dirty="0"/>
              <a:t>c   &lt;&lt;= 6  </a:t>
            </a:r>
            <a:r>
              <a:rPr lang="zh-CN" altLang="en-US" sz="1800" dirty="0"/>
              <a:t>，</a:t>
            </a:r>
            <a:r>
              <a:rPr lang="en-US" altLang="zh-CN" sz="1800" dirty="0"/>
              <a:t>(</a:t>
            </a:r>
            <a:r>
              <a:rPr lang="zh-CN" altLang="en-US" sz="1800" dirty="0"/>
              <a:t>变成 </a:t>
            </a:r>
            <a:r>
              <a:rPr lang="en-US" altLang="zh-CN" sz="1800" dirty="0"/>
              <a:t>0xc0  )   </a:t>
            </a:r>
            <a:r>
              <a:rPr lang="zh-CN" altLang="en-US" sz="1800" dirty="0"/>
              <a:t>：</a:t>
            </a:r>
            <a:r>
              <a:rPr lang="en-US" altLang="zh-CN" sz="1800" dirty="0">
                <a:solidFill>
                  <a:srgbClr val="FF0000"/>
                </a:solidFill>
              </a:rPr>
              <a:t>11</a:t>
            </a:r>
            <a:r>
              <a:rPr lang="en-US" altLang="zh-CN" sz="1800" dirty="0"/>
              <a:t>00 0000	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int </a:t>
            </a:r>
            <a:r>
              <a:rPr lang="en-US" altLang="zh-CN" sz="1800" dirty="0"/>
              <a:t>n4 = c &lt;&lt; 4 </a:t>
            </a:r>
            <a:r>
              <a:rPr lang="zh-CN" altLang="en-US" sz="1800" dirty="0"/>
              <a:t>这个表达式是先将 </a:t>
            </a:r>
            <a:r>
              <a:rPr lang="en-US" altLang="zh-CN" sz="1800" dirty="0"/>
              <a:t>c </a:t>
            </a:r>
            <a:r>
              <a:rPr lang="zh-CN" altLang="en-US" sz="1800" dirty="0"/>
              <a:t>转换成整型：</a:t>
            </a:r>
          </a:p>
          <a:p>
            <a:pPr marL="0" indent="0">
              <a:buNone/>
            </a:pPr>
            <a:r>
              <a:rPr lang="zh-CN" altLang="en-US" sz="1800" dirty="0"/>
              <a:t>	</a:t>
            </a:r>
            <a:r>
              <a:rPr lang="en-US" altLang="zh-CN" sz="1800" dirty="0"/>
              <a:t>0000 0000 0000 0000 0000 0000 </a:t>
            </a:r>
            <a:r>
              <a:rPr lang="en-US" altLang="zh-CN" sz="1800" dirty="0">
                <a:solidFill>
                  <a:srgbClr val="FF0000"/>
                </a:solidFill>
              </a:rPr>
              <a:t>11</a:t>
            </a:r>
            <a:r>
              <a:rPr lang="en-US" altLang="zh-CN" sz="1800" dirty="0"/>
              <a:t>00 0000</a:t>
            </a:r>
          </a:p>
          <a:p>
            <a:pPr marL="0" indent="0">
              <a:buNone/>
            </a:pPr>
            <a:r>
              <a:rPr lang="en-US" altLang="zh-CN" sz="1800" dirty="0"/>
              <a:t>	</a:t>
            </a:r>
            <a:r>
              <a:rPr lang="zh-CN" altLang="en-US" sz="1800" dirty="0"/>
              <a:t>然后再左移，即： </a:t>
            </a:r>
            <a:r>
              <a:rPr lang="en-US" altLang="zh-CN" sz="1800" dirty="0"/>
              <a:t>(</a:t>
            </a:r>
            <a:r>
              <a:rPr lang="en-US" altLang="zh-CN" sz="1800" dirty="0">
                <a:solidFill>
                  <a:srgbClr val="0070C0"/>
                </a:solidFill>
              </a:rPr>
              <a:t>int</a:t>
            </a:r>
            <a:r>
              <a:rPr lang="en-US" altLang="zh-CN" sz="1800" dirty="0"/>
              <a:t>)(c&lt;&lt;4)=3072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49250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64A221-2081-4212-80C7-29E46E570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位运算（例五）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752D49-E2EF-414E-8ABA-AE01296E2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int</a:t>
            </a:r>
            <a:r>
              <a:rPr lang="en-US" altLang="zh-CN" sz="2000" dirty="0"/>
              <a:t> n1 = 15                  : 0000 0000 0000 0000 0000 0000 0000 </a:t>
            </a:r>
            <a:r>
              <a:rPr lang="en-US" altLang="zh-CN" sz="2000" dirty="0">
                <a:solidFill>
                  <a:srgbClr val="FF0000"/>
                </a:solidFill>
              </a:rPr>
              <a:t>1111 </a:t>
            </a:r>
          </a:p>
          <a:p>
            <a:pPr marL="0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short </a:t>
            </a:r>
            <a:r>
              <a:rPr lang="en-US" altLang="zh-CN" sz="2000" dirty="0"/>
              <a:t>n2 = -15                     : </a:t>
            </a:r>
            <a:r>
              <a:rPr lang="en-US" altLang="zh-CN" sz="2000" dirty="0">
                <a:solidFill>
                  <a:srgbClr val="FF0000"/>
                </a:solidFill>
              </a:rPr>
              <a:t>1111 1111 1111 </a:t>
            </a:r>
            <a:r>
              <a:rPr lang="en-US" altLang="zh-CN" sz="2000" dirty="0"/>
              <a:t>000</a:t>
            </a:r>
            <a:r>
              <a:rPr lang="en-US" altLang="zh-CN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unsigned short </a:t>
            </a:r>
            <a:r>
              <a:rPr lang="en-US" altLang="zh-CN" sz="2000" dirty="0"/>
              <a:t>n3 = 0xffe0 : </a:t>
            </a:r>
            <a:r>
              <a:rPr lang="en-US" altLang="zh-CN" sz="2000" dirty="0">
                <a:solidFill>
                  <a:srgbClr val="FF0000"/>
                </a:solidFill>
              </a:rPr>
              <a:t>1111 1111 111</a:t>
            </a:r>
            <a:r>
              <a:rPr lang="en-US" altLang="zh-CN" sz="2000" dirty="0"/>
              <a:t>0 0000</a:t>
            </a:r>
          </a:p>
          <a:p>
            <a:pPr marL="0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unsigned char </a:t>
            </a:r>
            <a:r>
              <a:rPr lang="en-US" altLang="zh-CN" sz="2000" dirty="0"/>
              <a:t>c = 15           :  0000 </a:t>
            </a:r>
            <a:r>
              <a:rPr lang="en-US" altLang="zh-CN" sz="2000" dirty="0">
                <a:solidFill>
                  <a:srgbClr val="FF0000"/>
                </a:solidFill>
              </a:rPr>
              <a:t>1111</a:t>
            </a:r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n1 &gt;&gt;= 2</a:t>
            </a:r>
            <a:r>
              <a:rPr lang="zh-CN" altLang="en-US" sz="2000" dirty="0"/>
              <a:t>，变成</a:t>
            </a:r>
            <a:r>
              <a:rPr lang="en-US" altLang="zh-CN" sz="2000" dirty="0"/>
              <a:t>3        </a:t>
            </a:r>
            <a:r>
              <a:rPr lang="zh-CN" altLang="en-US" sz="2000" dirty="0"/>
              <a:t>：</a:t>
            </a:r>
            <a:r>
              <a:rPr lang="en-US" altLang="zh-CN" sz="2000" dirty="0"/>
              <a:t>0000 0000 0000 0000 0000 0000 0000 00</a:t>
            </a:r>
            <a:r>
              <a:rPr lang="en-US" altLang="zh-CN" sz="2000" dirty="0">
                <a:solidFill>
                  <a:srgbClr val="FF0000"/>
                </a:solidFill>
              </a:rPr>
              <a:t>11</a:t>
            </a:r>
          </a:p>
          <a:p>
            <a:pPr marL="0" indent="0">
              <a:buNone/>
            </a:pPr>
            <a:r>
              <a:rPr lang="en-US" altLang="zh-CN" sz="2000" dirty="0"/>
              <a:t>n2 &gt;&gt;= 3</a:t>
            </a:r>
            <a:r>
              <a:rPr lang="zh-CN" altLang="en-US" sz="2000" dirty="0"/>
              <a:t>，变成</a:t>
            </a:r>
            <a:r>
              <a:rPr lang="en-US" altLang="zh-CN" sz="2000" dirty="0"/>
              <a:t>-2       </a:t>
            </a:r>
            <a:r>
              <a:rPr lang="zh-CN" altLang="en-US" sz="2000" dirty="0"/>
              <a:t>：</a:t>
            </a:r>
            <a:r>
              <a:rPr lang="en-US" altLang="zh-CN" sz="2000" dirty="0">
                <a:solidFill>
                  <a:srgbClr val="FF0000"/>
                </a:solidFill>
              </a:rPr>
              <a:t>1111 1111 1111 111</a:t>
            </a:r>
            <a:r>
              <a:rPr lang="en-US" altLang="zh-CN" sz="2000" dirty="0"/>
              <a:t>0</a:t>
            </a:r>
          </a:p>
          <a:p>
            <a:pPr marL="0" indent="0">
              <a:buNone/>
            </a:pPr>
            <a:r>
              <a:rPr lang="en-US" altLang="zh-CN" sz="2000" dirty="0"/>
              <a:t>n3 &gt;&gt;= 4</a:t>
            </a:r>
            <a:r>
              <a:rPr lang="zh-CN" altLang="en-US" sz="2000" dirty="0"/>
              <a:t>，变成 </a:t>
            </a:r>
            <a:r>
              <a:rPr lang="en-US" altLang="zh-CN" sz="2000" dirty="0"/>
              <a:t>0xffe </a:t>
            </a:r>
            <a:r>
              <a:rPr lang="zh-CN" altLang="en-US" sz="2000" dirty="0"/>
              <a:t>：</a:t>
            </a:r>
            <a:r>
              <a:rPr lang="en-US" altLang="zh-CN" sz="2000" dirty="0"/>
              <a:t>0000 </a:t>
            </a:r>
            <a:r>
              <a:rPr lang="en-US" altLang="zh-CN" sz="2000" dirty="0">
                <a:solidFill>
                  <a:srgbClr val="FF0000"/>
                </a:solidFill>
              </a:rPr>
              <a:t>1111 1111 111</a:t>
            </a:r>
            <a:r>
              <a:rPr lang="en-US" altLang="zh-CN" sz="2000" dirty="0"/>
              <a:t>0</a:t>
            </a:r>
          </a:p>
          <a:p>
            <a:pPr marL="0" indent="0">
              <a:buNone/>
            </a:pPr>
            <a:r>
              <a:rPr lang="en-US" altLang="zh-CN" sz="2000" dirty="0"/>
              <a:t>c &gt;&gt;= 3  </a:t>
            </a:r>
            <a:r>
              <a:rPr lang="zh-CN" altLang="en-US" sz="2000" dirty="0"/>
              <a:t>， 变成</a:t>
            </a:r>
            <a:r>
              <a:rPr lang="en-US" altLang="zh-CN" sz="2000" dirty="0"/>
              <a:t>1        </a:t>
            </a:r>
            <a:r>
              <a:rPr lang="zh-CN" altLang="en-US" sz="2000" dirty="0"/>
              <a:t>：</a:t>
            </a:r>
            <a:r>
              <a:rPr lang="en-US" altLang="zh-CN" sz="2000" dirty="0"/>
              <a:t>0000 000</a:t>
            </a:r>
            <a:r>
              <a:rPr lang="en-US" altLang="zh-CN" sz="2000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5902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825F97-F217-4971-A66B-DEC6B4B9C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位运算（例六）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E5C835-E952-4C41-9141-08C1AA396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例：有两个个</a:t>
            </a:r>
            <a:r>
              <a:rPr lang="en-US" altLang="zh-CN" sz="2400" dirty="0"/>
              <a:t>int</a:t>
            </a:r>
            <a:r>
              <a:rPr lang="zh-CN" altLang="en-US" sz="2400" dirty="0"/>
              <a:t>型变量 </a:t>
            </a:r>
            <a:r>
              <a:rPr lang="en-US" altLang="zh-CN" sz="2400" dirty="0"/>
              <a:t>a </a:t>
            </a:r>
            <a:r>
              <a:rPr lang="zh-CN" altLang="en-US" sz="2400" dirty="0"/>
              <a:t>和 </a:t>
            </a:r>
            <a:r>
              <a:rPr lang="en-US" altLang="zh-CN" sz="2400" dirty="0"/>
              <a:t>n</a:t>
            </a:r>
            <a:r>
              <a:rPr lang="zh-CN" altLang="en-US" sz="2400" dirty="0"/>
              <a:t>（</a:t>
            </a:r>
            <a:r>
              <a:rPr lang="en-US" altLang="zh-CN" sz="2400" dirty="0">
                <a:solidFill>
                  <a:srgbClr val="0070C0"/>
                </a:solidFill>
              </a:rPr>
              <a:t>0 ≤ n ≤ 31</a:t>
            </a:r>
            <a:r>
              <a:rPr lang="zh-CN" altLang="en-US" sz="2400" dirty="0"/>
              <a:t>），求 </a:t>
            </a:r>
            <a:r>
              <a:rPr lang="en-US" altLang="zh-CN" sz="2400" dirty="0"/>
              <a:t>a </a:t>
            </a:r>
            <a:r>
              <a:rPr lang="zh-CN" altLang="en-US" sz="2400" dirty="0"/>
              <a:t>的第 </a:t>
            </a:r>
            <a:r>
              <a:rPr lang="en-US" altLang="zh-CN" sz="2400" dirty="0"/>
              <a:t>n </a:t>
            </a:r>
            <a:r>
              <a:rPr lang="zh-CN" altLang="en-US" sz="2400" dirty="0"/>
              <a:t>位（从右往左，从 </a:t>
            </a:r>
            <a:r>
              <a:rPr lang="en-US" altLang="zh-CN" sz="2400" dirty="0"/>
              <a:t>0 </a:t>
            </a:r>
            <a:r>
              <a:rPr lang="zh-CN" altLang="en-US" sz="2400" dirty="0"/>
              <a:t>开始数）的值</a:t>
            </a:r>
            <a:r>
              <a:rPr lang="en-US" altLang="zh-CN" sz="2400" dirty="0"/>
              <a:t>?</a:t>
            </a:r>
            <a:endParaRPr lang="en-US" altLang="zh-CN" dirty="0"/>
          </a:p>
          <a:p>
            <a:r>
              <a:rPr lang="zh-CN" altLang="en-US" sz="2400" dirty="0"/>
              <a:t>答：</a:t>
            </a:r>
            <a:r>
              <a:rPr lang="en-US" altLang="zh-CN" sz="2400" dirty="0">
                <a:solidFill>
                  <a:srgbClr val="0070C0"/>
                </a:solidFill>
              </a:rPr>
              <a:t>(a &gt;&gt; n) &amp; 1 </a:t>
            </a:r>
            <a:r>
              <a:rPr lang="zh-CN" altLang="en-US" sz="2400" dirty="0"/>
              <a:t>或 </a:t>
            </a:r>
            <a:r>
              <a:rPr lang="en-US" altLang="zh-CN" sz="2400" dirty="0">
                <a:solidFill>
                  <a:srgbClr val="0070C0"/>
                </a:solidFill>
              </a:rPr>
              <a:t>(a &amp; (1 &lt;&lt; n)) &gt;&gt; n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/>
              <a:t>	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prstClr val="black"/>
                </a:solidFill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prstClr val="black"/>
                </a:solidFill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prstClr val="black"/>
                </a:solidFill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prstClr val="black"/>
                </a:solidFill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zh-CN" sz="2400" dirty="0" err="1">
                <a:cs typeface="Times New Roman" panose="02020603050405020304" pitchFamily="18" charset="0"/>
              </a:rPr>
              <a:t>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 (a)</a:t>
            </a:r>
          </a:p>
          <a:p>
            <a:pPr marL="0" indent="0">
              <a:buNone/>
            </a:pPr>
            <a:r>
              <a:rPr lang="en-US" altLang="zh-CN" sz="2400" dirty="0">
                <a:cs typeface="Times New Roman" panose="02020603050405020304" pitchFamily="18" charset="0"/>
              </a:rPr>
              <a:t>          0000 000x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cs typeface="Times New Roman" panose="02020603050405020304" pitchFamily="18" charset="0"/>
              </a:rPr>
              <a:t>xxx</a:t>
            </a:r>
            <a:r>
              <a:rPr lang="en-US" altLang="zh-CN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zh-CN" sz="2400" dirty="0">
                <a:cs typeface="Times New Roman" panose="02020603050405020304" pitchFamily="18" charset="0"/>
              </a:rPr>
              <a:t>  (&gt;&gt; 7)</a:t>
            </a:r>
          </a:p>
          <a:p>
            <a:pPr marL="0" indent="0">
              <a:buNone/>
            </a:pPr>
            <a:r>
              <a:rPr lang="en-US" altLang="zh-CN" sz="2400" dirty="0">
                <a:cs typeface="Times New Roman" panose="02020603050405020304" pitchFamily="18" charset="0"/>
              </a:rPr>
              <a:t>    &amp;   0000 0000 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0000 0000 </a:t>
            </a:r>
            <a:r>
              <a:rPr lang="en-US" altLang="zh-CN" sz="2400" dirty="0">
                <a:cs typeface="Times New Roman" panose="02020603050405020304" pitchFamily="18" charset="0"/>
              </a:rPr>
              <a:t>0000 0000 0000 000</a:t>
            </a:r>
            <a:r>
              <a:rPr lang="en-US" altLang="zh-CN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  <a:r>
              <a:rPr lang="en-US" altLang="zh-CN" sz="2400" dirty="0">
                <a:cs typeface="Times New Roman" panose="02020603050405020304" pitchFamily="18" charset="0"/>
              </a:rPr>
              <a:t>  (1)</a:t>
            </a:r>
          </a:p>
          <a:p>
            <a:pPr marL="0" indent="0">
              <a:buNone/>
            </a:pPr>
            <a:r>
              <a:rPr lang="en-US" altLang="zh-CN" sz="2400" dirty="0">
                <a:cs typeface="Times New Roman" panose="02020603050405020304" pitchFamily="18" charset="0"/>
              </a:rPr>
              <a:t>          </a:t>
            </a:r>
            <a:r>
              <a:rPr lang="en-US" altLang="zh-CN" sz="2400" dirty="0">
                <a:solidFill>
                  <a:prstClr val="black"/>
                </a:solidFill>
                <a:cs typeface="Times New Roman" panose="02020603050405020304" pitchFamily="18" charset="0"/>
              </a:rPr>
              <a:t>0000 0000 0000 0000 </a:t>
            </a:r>
            <a:r>
              <a:rPr lang="en-US" altLang="zh-CN" sz="2400" dirty="0">
                <a:cs typeface="Times New Roman" panose="02020603050405020304" pitchFamily="18" charset="0"/>
              </a:rPr>
              <a:t>0000 0000 0000 000</a:t>
            </a:r>
            <a:r>
              <a:rPr lang="en-US" altLang="zh-CN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zh-CN" sz="2400" dirty="0">
                <a:cs typeface="Times New Roman" panose="02020603050405020304" pitchFamily="18" charset="0"/>
              </a:rPr>
              <a:t> </a:t>
            </a:r>
            <a:endParaRPr lang="zh-CN" altLang="en-US" sz="2400" dirty="0"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5F9E3812-7756-4A88-8A6C-1C0196835014}"/>
              </a:ext>
            </a:extLst>
          </p:cNvPr>
          <p:cNvCxnSpPr>
            <a:cxnSpLocks/>
          </p:cNvCxnSpPr>
          <p:nvPr/>
        </p:nvCxnSpPr>
        <p:spPr>
          <a:xfrm flipV="1">
            <a:off x="301625" y="5046785"/>
            <a:ext cx="8376383" cy="85950"/>
          </a:xfrm>
          <a:prstGeom prst="line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1767516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D3A8B8-CA5A-429B-9EF0-4C2D192D6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本章内容概述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29327B-0E72-49E8-94BF-612DED7E0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位运算</a:t>
            </a:r>
            <a:endParaRPr lang="en-US" altLang="zh-CN" dirty="0"/>
          </a:p>
          <a:p>
            <a:r>
              <a:rPr lang="zh-CN" altLang="en-US" dirty="0"/>
              <a:t>宏操作（带参数、系统宏）</a:t>
            </a:r>
            <a:endParaRPr lang="en-US" altLang="zh-CN" dirty="0"/>
          </a:p>
          <a:p>
            <a:r>
              <a:rPr lang="zh-CN" altLang="en-US" dirty="0"/>
              <a:t>静态与动态库</a:t>
            </a:r>
            <a:endParaRPr lang="en-US" altLang="zh-CN" dirty="0"/>
          </a:p>
          <a:p>
            <a:r>
              <a:rPr lang="zh-CN" altLang="en-US" dirty="0"/>
              <a:t>编程优化方法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83664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4A0BC1-BDFA-4740-97B3-F13498CDD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性能优化中的位运算（例）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CCC647-6050-4858-A120-0E5A7096B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例：求 </a:t>
            </a:r>
            <a:r>
              <a:rPr lang="en-US" altLang="zh-CN" sz="2400" dirty="0">
                <a:solidFill>
                  <a:srgbClr val="0070C0"/>
                </a:solidFill>
              </a:rPr>
              <a:t>char </a:t>
            </a:r>
            <a:r>
              <a:rPr lang="zh-CN" altLang="en-US" sz="2400" dirty="0"/>
              <a:t>型数据二进制表示中 </a:t>
            </a:r>
            <a:r>
              <a:rPr lang="en-US" altLang="zh-CN" sz="2400" dirty="0"/>
              <a:t>1 </a:t>
            </a:r>
            <a:r>
              <a:rPr lang="zh-CN" altLang="en-US" sz="2400" dirty="0"/>
              <a:t>的个数</a:t>
            </a:r>
            <a:endParaRPr lang="en-US" altLang="zh-CN" sz="2400" dirty="0"/>
          </a:p>
          <a:p>
            <a:r>
              <a:rPr lang="zh-CN" altLang="en-US" sz="2400" dirty="0"/>
              <a:t>方法</a:t>
            </a:r>
            <a:r>
              <a:rPr lang="en-US" altLang="zh-CN" sz="2400" dirty="0"/>
              <a:t>1</a:t>
            </a:r>
            <a:r>
              <a:rPr lang="zh-CN" altLang="en-US" sz="2400" dirty="0"/>
              <a:t>：模拟进制转换，反复除 </a:t>
            </a:r>
            <a:r>
              <a:rPr lang="en-US" altLang="zh-CN" sz="2400" dirty="0"/>
              <a:t>2 </a:t>
            </a:r>
            <a:r>
              <a:rPr lang="zh-CN" altLang="en-US" sz="2400" dirty="0"/>
              <a:t>，累加余数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B5003AED-FA5A-473F-A73E-928724F170F9}"/>
              </a:ext>
            </a:extLst>
          </p:cNvPr>
          <p:cNvSpPr/>
          <p:nvPr/>
        </p:nvSpPr>
        <p:spPr bwMode="auto">
          <a:xfrm>
            <a:off x="1862973" y="2663574"/>
            <a:ext cx="5112568" cy="3658095"/>
          </a:xfrm>
          <a:prstGeom prst="verticalScroll">
            <a:avLst>
              <a:gd name="adj" fmla="val 46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count1(unsigned char v)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{	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num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while (v) {	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if (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v%2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== 1) num++;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 /= 2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return(num);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BF7AF8E-037F-4532-AC21-7845B93002E4}"/>
              </a:ext>
            </a:extLst>
          </p:cNvPr>
          <p:cNvSpPr txBox="1"/>
          <p:nvPr/>
        </p:nvSpPr>
        <p:spPr>
          <a:xfrm>
            <a:off x="3172762" y="6402657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prstClr val="black"/>
                </a:solidFill>
                <a:latin typeface="Calibri" pitchFamily="34" charset="0"/>
                <a:ea typeface="微软雅黑" pitchFamily="34" charset="-122"/>
              </a:rPr>
              <a:t>十进制到二进制的转换</a:t>
            </a:r>
          </a:p>
        </p:txBody>
      </p:sp>
    </p:spTree>
    <p:extLst>
      <p:ext uri="{BB962C8B-B14F-4D97-AF65-F5344CB8AC3E}">
        <p14:creationId xmlns:p14="http://schemas.microsoft.com/office/powerpoint/2010/main" val="4019295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56F5B1-1606-452B-923E-2D3600704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性能优化中的位运算（例）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F402EE7-FE6D-4231-883D-E04F3CEE2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例：求 </a:t>
            </a:r>
            <a:r>
              <a:rPr lang="en-US" altLang="zh-CN" sz="2400" dirty="0">
                <a:solidFill>
                  <a:srgbClr val="0070C0"/>
                </a:solidFill>
              </a:rPr>
              <a:t>char</a:t>
            </a:r>
            <a:r>
              <a:rPr lang="en-US" altLang="zh-CN" sz="2400" dirty="0"/>
              <a:t> </a:t>
            </a:r>
            <a:r>
              <a:rPr lang="zh-CN" altLang="en-US" sz="2400" dirty="0"/>
              <a:t>型数据二进制表示中 </a:t>
            </a:r>
            <a:r>
              <a:rPr lang="en-US" altLang="zh-CN" sz="2400" dirty="0"/>
              <a:t>1 </a:t>
            </a:r>
            <a:r>
              <a:rPr lang="zh-CN" altLang="en-US" sz="2400" dirty="0"/>
              <a:t>的个数</a:t>
            </a:r>
            <a:endParaRPr lang="en-US" altLang="zh-CN" sz="2400" dirty="0"/>
          </a:p>
          <a:p>
            <a:r>
              <a:rPr lang="zh-CN" altLang="en-US" sz="2400" dirty="0"/>
              <a:t>方法</a:t>
            </a:r>
            <a:r>
              <a:rPr lang="en-US" altLang="zh-CN" sz="2400" dirty="0"/>
              <a:t>2</a:t>
            </a:r>
            <a:r>
              <a:rPr lang="zh-CN" altLang="en-US" sz="2400" dirty="0"/>
              <a:t>：将方法</a:t>
            </a:r>
            <a:r>
              <a:rPr lang="en-US" altLang="zh-CN" sz="2400" dirty="0"/>
              <a:t>1</a:t>
            </a:r>
            <a:r>
              <a:rPr lang="zh-CN" altLang="en-US" sz="2400" dirty="0"/>
              <a:t>中运算改为位运算</a:t>
            </a: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6AF5721E-F253-412F-8B10-235CC4A4C675}"/>
              </a:ext>
            </a:extLst>
          </p:cNvPr>
          <p:cNvSpPr/>
          <p:nvPr/>
        </p:nvSpPr>
        <p:spPr bwMode="auto">
          <a:xfrm>
            <a:off x="1845389" y="2695462"/>
            <a:ext cx="5112568" cy="3642651"/>
          </a:xfrm>
          <a:prstGeom prst="verticalScroll">
            <a:avLst>
              <a:gd name="adj" fmla="val 46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count2(unsigned char v)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{	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num=0;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while (v) {	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num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+= 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 &amp; 0x01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 &gt;&gt;= 1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return(num);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9B8CFFE-55C0-4B66-9CF1-69487D32F7F1}"/>
              </a:ext>
            </a:extLst>
          </p:cNvPr>
          <p:cNvSpPr txBox="1"/>
          <p:nvPr/>
        </p:nvSpPr>
        <p:spPr>
          <a:xfrm>
            <a:off x="3270594" y="6387207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prstClr val="black"/>
                </a:solidFill>
                <a:latin typeface="Calibri" pitchFamily="34" charset="0"/>
                <a:ea typeface="微软雅黑" pitchFamily="34" charset="-122"/>
              </a:rPr>
              <a:t>位运算快于算术运算</a:t>
            </a:r>
          </a:p>
        </p:txBody>
      </p:sp>
    </p:spTree>
    <p:extLst>
      <p:ext uri="{BB962C8B-B14F-4D97-AF65-F5344CB8AC3E}">
        <p14:creationId xmlns:p14="http://schemas.microsoft.com/office/powerpoint/2010/main" val="19533816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52E54A-A86B-464B-9FFA-A6BED4412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性能优化中的位运算（例）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582008-7F0A-45F7-AD9D-47E25D3B2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例：求 </a:t>
            </a:r>
            <a:r>
              <a:rPr lang="en-US" altLang="zh-CN" sz="2400" dirty="0">
                <a:solidFill>
                  <a:srgbClr val="0070C0"/>
                </a:solidFill>
              </a:rPr>
              <a:t>char</a:t>
            </a:r>
            <a:r>
              <a:rPr lang="en-US" altLang="zh-CN" sz="2400" dirty="0"/>
              <a:t> </a:t>
            </a:r>
            <a:r>
              <a:rPr lang="zh-CN" altLang="en-US" sz="2400" dirty="0"/>
              <a:t>型数据二进制表示中 </a:t>
            </a:r>
            <a:r>
              <a:rPr lang="en-US" altLang="zh-CN" sz="2400" dirty="0"/>
              <a:t>1 </a:t>
            </a:r>
            <a:r>
              <a:rPr lang="zh-CN" altLang="en-US" sz="2400" dirty="0"/>
              <a:t>的个数</a:t>
            </a:r>
            <a:endParaRPr lang="en-US" altLang="zh-CN" sz="2400" dirty="0"/>
          </a:p>
          <a:p>
            <a:r>
              <a:rPr lang="zh-CN" altLang="en-US" sz="2400" dirty="0"/>
              <a:t>方法</a:t>
            </a:r>
            <a:r>
              <a:rPr lang="en-US" altLang="zh-CN" sz="2400" dirty="0"/>
              <a:t>3</a:t>
            </a:r>
            <a:r>
              <a:rPr lang="zh-CN" altLang="en-US" sz="2400" dirty="0"/>
              <a:t>：将循环次数降为 </a:t>
            </a:r>
            <a:r>
              <a:rPr lang="en-US" altLang="zh-CN" sz="2400" dirty="0"/>
              <a:t>1 </a:t>
            </a:r>
            <a:r>
              <a:rPr lang="zh-CN" altLang="en-US" sz="2400" dirty="0"/>
              <a:t>的个数</a:t>
            </a: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0E9D9190-FFA7-4FB7-B316-E5C87BB2D449}"/>
              </a:ext>
            </a:extLst>
          </p:cNvPr>
          <p:cNvSpPr/>
          <p:nvPr/>
        </p:nvSpPr>
        <p:spPr bwMode="auto">
          <a:xfrm>
            <a:off x="2015716" y="3077320"/>
            <a:ext cx="5112568" cy="3171080"/>
          </a:xfrm>
          <a:prstGeom prst="verticalScroll">
            <a:avLst>
              <a:gd name="adj" fmla="val 46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count3(unsigned char v) {	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num=0;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while (v) {	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 &amp;= (v-1);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num++;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return(num);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E13FF8E-130C-412E-B2F0-8660F3C9803D}"/>
              </a:ext>
            </a:extLst>
          </p:cNvPr>
          <p:cNvSpPr txBox="1"/>
          <p:nvPr/>
        </p:nvSpPr>
        <p:spPr>
          <a:xfrm>
            <a:off x="2019193" y="6349743"/>
            <a:ext cx="5109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会使得最后一个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变为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，与之后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就少了一个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6717522-9305-40A3-B51F-F50218AEF7A7}"/>
              </a:ext>
            </a:extLst>
          </p:cNvPr>
          <p:cNvSpPr txBox="1"/>
          <p:nvPr/>
        </p:nvSpPr>
        <p:spPr>
          <a:xfrm>
            <a:off x="2155138" y="2575867"/>
            <a:ext cx="46955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思路：设法使得每次循环都能减少一个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7839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3B401B-173A-4AA2-B2CE-65289BEAC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性能优化中的位运算（例）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D15FBA-DD30-4BCC-BE12-161AED114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例：求 </a:t>
            </a:r>
            <a:r>
              <a:rPr lang="en-US" altLang="zh-CN" dirty="0">
                <a:solidFill>
                  <a:srgbClr val="0070C0"/>
                </a:solidFill>
              </a:rPr>
              <a:t>char</a:t>
            </a:r>
            <a:r>
              <a:rPr lang="en-US" altLang="zh-CN" dirty="0"/>
              <a:t> </a:t>
            </a:r>
            <a:r>
              <a:rPr lang="zh-CN" altLang="en-US" dirty="0"/>
              <a:t>型数据二进制表示中</a:t>
            </a:r>
            <a:r>
              <a:rPr lang="en-US" altLang="zh-CN" dirty="0"/>
              <a:t>1</a:t>
            </a:r>
            <a:r>
              <a:rPr lang="zh-CN" altLang="en-US" dirty="0"/>
              <a:t>的个数</a:t>
            </a:r>
          </a:p>
          <a:p>
            <a:r>
              <a:rPr lang="zh-CN" altLang="en-US" dirty="0"/>
              <a:t>方法</a:t>
            </a:r>
            <a:r>
              <a:rPr lang="en-US" altLang="zh-CN" dirty="0"/>
              <a:t>4</a:t>
            </a:r>
            <a:r>
              <a:rPr lang="zh-CN" altLang="en-US" dirty="0"/>
              <a:t>：枚举法，写出所有分支，“人工手动判断”</a:t>
            </a: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AC915C63-029B-40F2-B9A3-CC09EAD4112E}"/>
              </a:ext>
            </a:extLst>
          </p:cNvPr>
          <p:cNvSpPr/>
          <p:nvPr/>
        </p:nvSpPr>
        <p:spPr bwMode="auto">
          <a:xfrm>
            <a:off x="2015716" y="2653230"/>
            <a:ext cx="5112568" cy="3595170"/>
          </a:xfrm>
          <a:prstGeom prst="verticalScroll">
            <a:avLst>
              <a:gd name="adj" fmla="val 46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count4(unsigned char v) 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{	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num=0;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switch (v) {	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case 0x00: num=0; break;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......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return(num);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0676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231E4C-92E3-473F-85EC-8B5262223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性能优化中的位运算（例）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D23EF4-D72F-4A13-BCDF-910E63310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例：求 </a:t>
            </a:r>
            <a:r>
              <a:rPr lang="en-US" altLang="zh-CN" dirty="0">
                <a:solidFill>
                  <a:srgbClr val="0070C0"/>
                </a:solidFill>
              </a:rPr>
              <a:t>char</a:t>
            </a:r>
            <a:r>
              <a:rPr lang="en-US" altLang="zh-CN" dirty="0"/>
              <a:t> </a:t>
            </a:r>
            <a:r>
              <a:rPr lang="zh-CN" altLang="en-US" dirty="0"/>
              <a:t>型数据二进制表示中</a:t>
            </a:r>
            <a:r>
              <a:rPr lang="en-US" altLang="zh-CN" dirty="0"/>
              <a:t>1</a:t>
            </a:r>
            <a:r>
              <a:rPr lang="zh-CN" altLang="en-US" dirty="0"/>
              <a:t>的个数</a:t>
            </a:r>
          </a:p>
          <a:p>
            <a:r>
              <a:rPr lang="zh-CN" altLang="en-US" dirty="0"/>
              <a:t>方法</a:t>
            </a:r>
            <a:r>
              <a:rPr lang="en-US" altLang="zh-CN" dirty="0"/>
              <a:t>5</a:t>
            </a:r>
            <a:r>
              <a:rPr lang="zh-CN" altLang="en-US" dirty="0"/>
              <a:t>：打表法，预存所有结果，“以空间换时间”</a:t>
            </a: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E2F4CFAA-4B35-4505-9CCC-228B5DD69778}"/>
              </a:ext>
            </a:extLst>
          </p:cNvPr>
          <p:cNvSpPr/>
          <p:nvPr/>
        </p:nvSpPr>
        <p:spPr bwMode="auto">
          <a:xfrm>
            <a:off x="1789464" y="3266074"/>
            <a:ext cx="5565072" cy="2211533"/>
          </a:xfrm>
          <a:prstGeom prst="verticalScroll">
            <a:avLst>
              <a:gd name="adj" fmla="val 7426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count5(unsigned char v)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{	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static int 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countTable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[256]={0, 1, ...};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return 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countTable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[v];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  <a:tab pos="723900" algn="l"/>
              </a:tabLst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6335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D3A8B8-CA5A-429B-9EF0-4C2D192D6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本章内容概述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29327B-0E72-49E8-94BF-612DED7E0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位运算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dirty="0"/>
              <a:t>宏操作（带参数、系统宏）</a:t>
            </a:r>
            <a:endParaRPr lang="en-US" altLang="zh-CN" dirty="0"/>
          </a:p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静态与动态库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编程优化方法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2997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6C31EC-C2C9-4607-B9D6-CB3D2744F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程序的编译过程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09EADA3-804E-46DD-A598-8F5A4CE00E82}"/>
              </a:ext>
            </a:extLst>
          </p:cNvPr>
          <p:cNvSpPr/>
          <p:nvPr/>
        </p:nvSpPr>
        <p:spPr>
          <a:xfrm>
            <a:off x="3878621" y="1971448"/>
            <a:ext cx="1544129" cy="310551"/>
          </a:xfrm>
          <a:prstGeom prst="rect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预处理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AAD8261-EEA9-4F95-AFFF-F2031E949A39}"/>
              </a:ext>
            </a:extLst>
          </p:cNvPr>
          <p:cNvSpPr/>
          <p:nvPr/>
        </p:nvSpPr>
        <p:spPr>
          <a:xfrm>
            <a:off x="3878621" y="2782545"/>
            <a:ext cx="1544129" cy="310551"/>
          </a:xfrm>
          <a:prstGeom prst="rect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编译、汇编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60909D3-D3CA-43E7-98FD-ECBE3CFD8E87}"/>
              </a:ext>
            </a:extLst>
          </p:cNvPr>
          <p:cNvSpPr/>
          <p:nvPr/>
        </p:nvSpPr>
        <p:spPr>
          <a:xfrm>
            <a:off x="3878621" y="3605317"/>
            <a:ext cx="1544129" cy="310551"/>
          </a:xfrm>
          <a:prstGeom prst="rect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链接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275D53A9-AFA4-416B-820B-6B77948D0F2D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4650686" y="1594062"/>
            <a:ext cx="0" cy="377386"/>
          </a:xfrm>
          <a:prstGeom prst="straightConnector1">
            <a:avLst/>
          </a:prstGeom>
          <a:noFill/>
          <a:ln w="19050" cap="flat" cmpd="sng" algn="ctr">
            <a:solidFill>
              <a:srgbClr val="00B0F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ADCDD173-E78E-4248-8C7B-7421ACA094A8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4650686" y="2281999"/>
            <a:ext cx="0" cy="500546"/>
          </a:xfrm>
          <a:prstGeom prst="straightConnector1">
            <a:avLst/>
          </a:prstGeom>
          <a:noFill/>
          <a:ln w="19050" cap="flat" cmpd="sng" algn="ctr">
            <a:solidFill>
              <a:srgbClr val="00B0F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627D7E40-F2E6-4744-A976-87A5ACD2F65D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>
            <a:off x="4650686" y="3093096"/>
            <a:ext cx="0" cy="512221"/>
          </a:xfrm>
          <a:prstGeom prst="straightConnector1">
            <a:avLst/>
          </a:prstGeom>
          <a:noFill/>
          <a:ln w="19050" cap="flat" cmpd="sng" algn="ctr">
            <a:solidFill>
              <a:srgbClr val="00B0F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40D7BE5F-99F7-44B4-942A-B2702A1855A3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4650686" y="3915868"/>
            <a:ext cx="0" cy="417377"/>
          </a:xfrm>
          <a:prstGeom prst="straightConnector1">
            <a:avLst/>
          </a:prstGeom>
          <a:noFill/>
          <a:ln w="19050" cap="flat" cmpd="sng" algn="ctr">
            <a:solidFill>
              <a:srgbClr val="00B0F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7F9C9467-7E9F-4B34-84C7-2A34068919A6}"/>
              </a:ext>
            </a:extLst>
          </p:cNvPr>
          <p:cNvSpPr txBox="1"/>
          <p:nvPr/>
        </p:nvSpPr>
        <p:spPr>
          <a:xfrm>
            <a:off x="2108241" y="1565309"/>
            <a:ext cx="25010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源代码（</a:t>
            </a:r>
            <a:r>
              <a:rPr lang="en-US" altLang="zh-CN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.c, .</a:t>
            </a:r>
            <a:r>
              <a:rPr lang="en-US" altLang="zh-CN" sz="2000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cpp</a:t>
            </a:r>
            <a:r>
              <a:rPr lang="en-US" altLang="zh-CN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, .h)</a:t>
            </a:r>
            <a:endParaRPr lang="zh-CN" altLang="en-US" sz="20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0F6CBB5E-83EF-422A-8855-480F96A481A2}"/>
              </a:ext>
            </a:extLst>
          </p:cNvPr>
          <p:cNvSpPr txBox="1"/>
          <p:nvPr/>
        </p:nvSpPr>
        <p:spPr>
          <a:xfrm>
            <a:off x="419901" y="2397042"/>
            <a:ext cx="4152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头文件嵌入、宏展开的源代码（</a:t>
            </a:r>
            <a:r>
              <a:rPr lang="en-US" altLang="zh-CN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  <a:r>
              <a:rPr lang="en-US" altLang="zh-CN" sz="2000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BA7C5E1-F288-4067-B898-86509D670572}"/>
              </a:ext>
            </a:extLst>
          </p:cNvPr>
          <p:cNvSpPr txBox="1"/>
          <p:nvPr/>
        </p:nvSpPr>
        <p:spPr>
          <a:xfrm>
            <a:off x="2279523" y="3196750"/>
            <a:ext cx="2483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目标代码（</a:t>
            </a:r>
            <a:r>
              <a:rPr lang="en-US" altLang="zh-CN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.o .obj</a:t>
            </a: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D90E17B-0988-46E2-9292-6DB6E1F60567}"/>
              </a:ext>
            </a:extLst>
          </p:cNvPr>
          <p:cNvSpPr txBox="1"/>
          <p:nvPr/>
        </p:nvSpPr>
        <p:spPr>
          <a:xfrm>
            <a:off x="2241308" y="3933135"/>
            <a:ext cx="2462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可执行文件（</a:t>
            </a:r>
            <a:r>
              <a:rPr lang="en-US" altLang="zh-CN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.exe</a:t>
            </a: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58FD8AC2-AAC2-4DFD-B7A7-C4F924920416}"/>
              </a:ext>
            </a:extLst>
          </p:cNvPr>
          <p:cNvSpPr txBox="1"/>
          <p:nvPr/>
        </p:nvSpPr>
        <p:spPr>
          <a:xfrm>
            <a:off x="5596984" y="3560537"/>
            <a:ext cx="3262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函数、变量等进行交叉映射</a:t>
            </a: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6795511E-EB5C-4E1E-B105-389520F83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410" y="4892965"/>
            <a:ext cx="6686550" cy="1152525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9EFBD1C3-A18D-4787-B69B-7AC96F715DE8}"/>
              </a:ext>
            </a:extLst>
          </p:cNvPr>
          <p:cNvSpPr/>
          <p:nvPr/>
        </p:nvSpPr>
        <p:spPr>
          <a:xfrm>
            <a:off x="3900319" y="6244392"/>
            <a:ext cx="1580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GCC</a:t>
            </a:r>
            <a:r>
              <a: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编译系统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7B0F1866-2B40-4F8D-A87B-74E45A4A89F3}"/>
              </a:ext>
            </a:extLst>
          </p:cNvPr>
          <p:cNvSpPr txBox="1"/>
          <p:nvPr/>
        </p:nvSpPr>
        <p:spPr>
          <a:xfrm>
            <a:off x="5559279" y="1912667"/>
            <a:ext cx="27318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zh-CN" dirty="0">
                <a:solidFill>
                  <a:srgbClr val="0070C0"/>
                </a:solidFill>
              </a:rPr>
              <a:t>gcc -E hello.c -o hello.i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1C8D268B-0D68-4F44-91C4-E85571613714}"/>
              </a:ext>
            </a:extLst>
          </p:cNvPr>
          <p:cNvSpPr txBox="1"/>
          <p:nvPr/>
        </p:nvSpPr>
        <p:spPr>
          <a:xfrm>
            <a:off x="5596984" y="2586160"/>
            <a:ext cx="25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 err="1">
                <a:solidFill>
                  <a:srgbClr val="0070C0"/>
                </a:solidFill>
              </a:rPr>
              <a:t>gcc</a:t>
            </a:r>
            <a:r>
              <a:rPr lang="en-US" altLang="zh-CN" dirty="0">
                <a:solidFill>
                  <a:srgbClr val="0070C0"/>
                </a:solidFill>
              </a:rPr>
              <a:t> -S </a:t>
            </a:r>
            <a:r>
              <a:rPr lang="en-US" altLang="zh-CN" dirty="0" err="1">
                <a:solidFill>
                  <a:srgbClr val="0070C0"/>
                </a:solidFill>
              </a:rPr>
              <a:t>hello.i</a:t>
            </a:r>
            <a:r>
              <a:rPr lang="en-US" altLang="zh-CN" dirty="0">
                <a:solidFill>
                  <a:srgbClr val="0070C0"/>
                </a:solidFill>
              </a:rPr>
              <a:t> -o </a:t>
            </a:r>
            <a:r>
              <a:rPr lang="en-US" altLang="zh-CN" dirty="0" err="1">
                <a:solidFill>
                  <a:srgbClr val="0070C0"/>
                </a:solidFill>
              </a:rPr>
              <a:t>hello.s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618A743E-212D-4230-B86E-A43FE572A006}"/>
              </a:ext>
            </a:extLst>
          </p:cNvPr>
          <p:cNvSpPr txBox="1"/>
          <p:nvPr/>
        </p:nvSpPr>
        <p:spPr>
          <a:xfrm>
            <a:off x="5596984" y="2896196"/>
            <a:ext cx="2546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 err="1">
                <a:solidFill>
                  <a:srgbClr val="0070C0"/>
                </a:solidFill>
              </a:rPr>
              <a:t>gcc</a:t>
            </a:r>
            <a:r>
              <a:rPr lang="en-US" altLang="zh-CN" dirty="0">
                <a:solidFill>
                  <a:srgbClr val="0070C0"/>
                </a:solidFill>
              </a:rPr>
              <a:t> -c </a:t>
            </a:r>
            <a:r>
              <a:rPr lang="en-US" altLang="zh-CN" dirty="0" err="1">
                <a:solidFill>
                  <a:srgbClr val="0070C0"/>
                </a:solidFill>
              </a:rPr>
              <a:t>hello.s</a:t>
            </a:r>
            <a:r>
              <a:rPr lang="en-US" altLang="zh-CN" dirty="0">
                <a:solidFill>
                  <a:srgbClr val="0070C0"/>
                </a:solidFill>
              </a:rPr>
              <a:t> -o </a:t>
            </a:r>
            <a:r>
              <a:rPr lang="en-US" altLang="zh-CN" dirty="0" err="1">
                <a:solidFill>
                  <a:srgbClr val="0070C0"/>
                </a:solidFill>
              </a:rPr>
              <a:t>hello.o</a:t>
            </a:r>
            <a:endParaRPr lang="zh-CN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6945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2E3FA0-D17B-400E-949F-1C35082C4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预处理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365A93-F715-4BED-AFC0-82F648E14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</a:pPr>
            <a:r>
              <a:rPr lang="zh-CN" altLang="en-US" sz="2000" dirty="0">
                <a:solidFill>
                  <a:prstClr val="black"/>
                </a:solidFill>
              </a:rPr>
              <a:t>预处理器一般内置于</a:t>
            </a:r>
            <a:r>
              <a:rPr lang="en-US" altLang="zh-CN" sz="2000" dirty="0">
                <a:solidFill>
                  <a:prstClr val="black"/>
                </a:solidFill>
              </a:rPr>
              <a:t>C</a:t>
            </a:r>
            <a:r>
              <a:rPr lang="zh-CN" altLang="en-US" sz="2000" dirty="0">
                <a:solidFill>
                  <a:prstClr val="black"/>
                </a:solidFill>
              </a:rPr>
              <a:t>编译器中</a:t>
            </a:r>
          </a:p>
          <a:p>
            <a:pPr lvl="0">
              <a:lnSpc>
                <a:spcPct val="90000"/>
              </a:lnSpc>
            </a:pPr>
            <a:r>
              <a:rPr lang="zh-CN" altLang="en-US" sz="2000" dirty="0">
                <a:solidFill>
                  <a:prstClr val="black"/>
                </a:solidFill>
              </a:rPr>
              <a:t>预处理是处理</a:t>
            </a:r>
            <a:r>
              <a:rPr lang="en-US" altLang="zh-CN" sz="2000" dirty="0">
                <a:solidFill>
                  <a:prstClr val="black"/>
                </a:solidFill>
              </a:rPr>
              <a:t>C</a:t>
            </a:r>
            <a:r>
              <a:rPr lang="zh-CN" altLang="en-US" sz="2000" dirty="0">
                <a:solidFill>
                  <a:prstClr val="black"/>
                </a:solidFill>
              </a:rPr>
              <a:t>源程序中所有以</a:t>
            </a:r>
            <a:r>
              <a:rPr lang="en-US" altLang="zh-CN" sz="2000" dirty="0">
                <a:solidFill>
                  <a:srgbClr val="FF0000"/>
                </a:solidFill>
              </a:rPr>
              <a:t>#</a:t>
            </a:r>
            <a:r>
              <a:rPr lang="zh-CN" altLang="en-US" sz="2000" dirty="0">
                <a:solidFill>
                  <a:prstClr val="black"/>
                </a:solidFill>
              </a:rPr>
              <a:t>开头的命令行（称为预处理命令）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</a:pPr>
            <a:r>
              <a:rPr lang="zh-CN" altLang="en-US" sz="2000" dirty="0">
                <a:solidFill>
                  <a:prstClr val="black"/>
                </a:solidFill>
              </a:rPr>
              <a:t>指令在第一个换行符处结束，除非用“</a:t>
            </a:r>
            <a:r>
              <a:rPr lang="en-US" altLang="zh-CN" sz="2000" dirty="0">
                <a:solidFill>
                  <a:prstClr val="black"/>
                </a:solidFill>
              </a:rPr>
              <a:t>\</a:t>
            </a:r>
            <a:r>
              <a:rPr lang="zh-CN" altLang="en-US" sz="2000" dirty="0">
                <a:solidFill>
                  <a:prstClr val="black"/>
                </a:solidFill>
              </a:rPr>
              <a:t>”明确指出要换行延续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</a:pPr>
            <a:endParaRPr lang="en-US" altLang="zh-CN" sz="2000" dirty="0">
              <a:solidFill>
                <a:prstClr val="black"/>
              </a:solidFill>
            </a:endParaRPr>
          </a:p>
          <a:p>
            <a:pPr lvl="0"/>
            <a:r>
              <a:rPr lang="en-US" altLang="zh-CN" sz="2000" dirty="0">
                <a:solidFill>
                  <a:prstClr val="black"/>
                </a:solidFill>
              </a:rPr>
              <a:t>C</a:t>
            </a:r>
            <a:r>
              <a:rPr lang="zh-CN" altLang="en-US" sz="2000" dirty="0">
                <a:solidFill>
                  <a:prstClr val="black"/>
                </a:solidFill>
              </a:rPr>
              <a:t>语言提供的预处理命令：</a:t>
            </a:r>
            <a:r>
              <a:rPr lang="zh-CN" altLang="en-US" sz="2000" dirty="0">
                <a:solidFill>
                  <a:srgbClr val="0070C0"/>
                </a:solidFill>
              </a:rPr>
              <a:t>文件包含、宏定义</a:t>
            </a:r>
            <a:r>
              <a:rPr lang="zh-CN" altLang="en-US" sz="2000" dirty="0">
                <a:solidFill>
                  <a:srgbClr val="000000"/>
                </a:solidFill>
              </a:rPr>
              <a:t>和</a:t>
            </a:r>
            <a:r>
              <a:rPr lang="zh-CN" altLang="en-US" sz="2000" dirty="0">
                <a:solidFill>
                  <a:srgbClr val="0070C0"/>
                </a:solidFill>
              </a:rPr>
              <a:t>条件编译</a:t>
            </a:r>
          </a:p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预处理命令的语法与</a:t>
            </a:r>
            <a:r>
              <a:rPr lang="en-US" altLang="zh-CN" sz="2000" dirty="0">
                <a:solidFill>
                  <a:prstClr val="black"/>
                </a:solidFill>
              </a:rPr>
              <a:t>C</a:t>
            </a:r>
            <a:r>
              <a:rPr lang="zh-CN" altLang="en-US" sz="2000" dirty="0">
                <a:solidFill>
                  <a:prstClr val="black"/>
                </a:solidFill>
              </a:rPr>
              <a:t>语言的语法完全独立，预处理器不处理</a:t>
            </a:r>
            <a:r>
              <a:rPr lang="en-US" altLang="zh-CN" sz="2000" dirty="0">
                <a:solidFill>
                  <a:prstClr val="black"/>
                </a:solidFill>
              </a:rPr>
              <a:t>C</a:t>
            </a:r>
            <a:r>
              <a:rPr lang="zh-CN" altLang="en-US" sz="2000" dirty="0">
                <a:solidFill>
                  <a:prstClr val="black"/>
                </a:solidFill>
              </a:rPr>
              <a:t>语言语句</a:t>
            </a:r>
          </a:p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为区别程序中的代码行与预处理命令行，所有预处理命令行都以</a:t>
            </a:r>
            <a:r>
              <a:rPr lang="en-US" altLang="zh-CN" sz="2000" dirty="0">
                <a:solidFill>
                  <a:srgbClr val="FF0000"/>
                </a:solidFill>
              </a:rPr>
              <a:t>#</a:t>
            </a:r>
            <a:r>
              <a:rPr lang="zh-CN" altLang="en-US" sz="2000" dirty="0">
                <a:solidFill>
                  <a:prstClr val="black"/>
                </a:solidFill>
              </a:rPr>
              <a:t>开头</a:t>
            </a:r>
          </a:p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预处理命令遇到换行符就会结束。如果需要换行，可以在预处理命令行的行尾加“</a:t>
            </a:r>
            <a:r>
              <a:rPr lang="en-US" altLang="zh-CN" sz="2000" dirty="0">
                <a:solidFill>
                  <a:prstClr val="black"/>
                </a:solidFill>
              </a:rPr>
              <a:t>\”</a:t>
            </a:r>
            <a:r>
              <a:rPr lang="zh-CN" altLang="en-US" sz="2000" dirty="0">
                <a:solidFill>
                  <a:prstClr val="black"/>
                </a:solidFill>
              </a:rPr>
              <a:t>，并紧跟换行符，表示续行</a:t>
            </a:r>
          </a:p>
        </p:txBody>
      </p:sp>
    </p:spTree>
    <p:extLst>
      <p:ext uri="{BB962C8B-B14F-4D97-AF65-F5344CB8AC3E}">
        <p14:creationId xmlns:p14="http://schemas.microsoft.com/office/powerpoint/2010/main" val="32202756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49144B-AF10-471C-A261-B7336D278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不带形参的宏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60BC76B-F44C-4CDA-9151-C9B1CEF2D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354016"/>
            <a:ext cx="8540750" cy="4745160"/>
          </a:xfrm>
        </p:spPr>
        <p:txBody>
          <a:bodyPr/>
          <a:lstStyle/>
          <a:p>
            <a:pPr lvl="0">
              <a:spcBef>
                <a:spcPts val="300"/>
              </a:spcBef>
              <a:spcAft>
                <a:spcPts val="0"/>
              </a:spcAft>
            </a:pPr>
            <a:r>
              <a:rPr lang="zh-CN" altLang="en-US" sz="2000" dirty="0"/>
              <a:t>宏体中可以引用别的宏名，</a:t>
            </a:r>
            <a:r>
              <a:rPr lang="zh-CN" altLang="en-US" sz="2000" dirty="0">
                <a:solidFill>
                  <a:prstClr val="black"/>
                </a:solidFill>
              </a:rPr>
              <a:t>如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#define R    18.75           		</a:t>
            </a:r>
            <a:r>
              <a:rPr lang="en-US" altLang="zh-CN" sz="1800" dirty="0">
                <a:solidFill>
                  <a:srgbClr val="00B050"/>
                </a:solidFill>
              </a:rPr>
              <a:t>// </a:t>
            </a:r>
            <a:r>
              <a:rPr lang="zh-CN" altLang="en-US" sz="1800" dirty="0">
                <a:solidFill>
                  <a:srgbClr val="00B050"/>
                </a:solidFill>
              </a:rPr>
              <a:t>半径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#define PI   3.1415926   		</a:t>
            </a:r>
            <a:r>
              <a:rPr lang="en-US" altLang="zh-CN" sz="1800" dirty="0">
                <a:solidFill>
                  <a:srgbClr val="00B050"/>
                </a:solidFill>
              </a:rPr>
              <a:t>// </a:t>
            </a:r>
            <a:r>
              <a:rPr lang="zh-CN" altLang="en-US" sz="1800" dirty="0">
                <a:solidFill>
                  <a:srgbClr val="00B050"/>
                </a:solidFill>
              </a:rPr>
              <a:t>圆周率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#define Circumference 2.0*PI*R 	</a:t>
            </a:r>
            <a:r>
              <a:rPr lang="en-US" altLang="zh-CN" sz="1800" dirty="0">
                <a:solidFill>
                  <a:srgbClr val="00B050"/>
                </a:solidFill>
              </a:rPr>
              <a:t>// </a:t>
            </a:r>
            <a:r>
              <a:rPr lang="zh-CN" altLang="en-US" sz="1800" dirty="0">
                <a:solidFill>
                  <a:srgbClr val="00B050"/>
                </a:solidFill>
              </a:rPr>
              <a:t>圆周长</a:t>
            </a:r>
          </a:p>
          <a:p>
            <a:pPr lvl="0">
              <a:spcBef>
                <a:spcPts val="300"/>
              </a:spcBef>
              <a:spcAft>
                <a:spcPts val="0"/>
              </a:spcAft>
            </a:pPr>
            <a:r>
              <a:rPr lang="zh-CN" altLang="en-US" sz="2000" dirty="0"/>
              <a:t>同一宏名可以重复定义，</a:t>
            </a:r>
            <a:r>
              <a:rPr lang="zh-CN" altLang="en-US" sz="2000" dirty="0">
                <a:solidFill>
                  <a:prstClr val="black"/>
                </a:solidFill>
              </a:rPr>
              <a:t>如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#define PI 3.14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...           </a:t>
            </a:r>
            <a:r>
              <a:rPr lang="en-US" altLang="zh-CN" sz="1800" dirty="0">
                <a:solidFill>
                  <a:srgbClr val="00B050"/>
                </a:solidFill>
              </a:rPr>
              <a:t>// </a:t>
            </a:r>
            <a:r>
              <a:rPr lang="zh-CN" altLang="en-US" sz="1800" dirty="0">
                <a:solidFill>
                  <a:srgbClr val="00B050"/>
                </a:solidFill>
              </a:rPr>
              <a:t>此范围内使用的 </a:t>
            </a:r>
            <a:r>
              <a:rPr lang="en-US" altLang="zh-CN" sz="1800" dirty="0">
                <a:solidFill>
                  <a:srgbClr val="00B050"/>
                </a:solidFill>
              </a:rPr>
              <a:t>PI </a:t>
            </a:r>
            <a:r>
              <a:rPr lang="zh-CN" altLang="en-US" sz="1800" dirty="0">
                <a:solidFill>
                  <a:srgbClr val="00B050"/>
                </a:solidFill>
              </a:rPr>
              <a:t>都被替换为 </a:t>
            </a:r>
            <a:r>
              <a:rPr lang="en-US" altLang="zh-CN" sz="1800" dirty="0">
                <a:solidFill>
                  <a:srgbClr val="00B050"/>
                </a:solidFill>
              </a:rPr>
              <a:t>3.14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#define PI 3.1415926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...           </a:t>
            </a:r>
            <a:r>
              <a:rPr lang="en-US" altLang="zh-CN" sz="1800" dirty="0">
                <a:solidFill>
                  <a:srgbClr val="00B050"/>
                </a:solidFill>
              </a:rPr>
              <a:t>// </a:t>
            </a:r>
            <a:r>
              <a:rPr lang="zh-CN" altLang="en-US" sz="1800" dirty="0">
                <a:solidFill>
                  <a:srgbClr val="00B050"/>
                </a:solidFill>
              </a:rPr>
              <a:t>此范围内使用的 </a:t>
            </a:r>
            <a:r>
              <a:rPr lang="en-US" altLang="zh-CN" sz="1800" dirty="0">
                <a:solidFill>
                  <a:srgbClr val="00B050"/>
                </a:solidFill>
              </a:rPr>
              <a:t>PI </a:t>
            </a:r>
            <a:r>
              <a:rPr lang="zh-CN" altLang="en-US" sz="1800" dirty="0">
                <a:solidFill>
                  <a:srgbClr val="00B050"/>
                </a:solidFill>
              </a:rPr>
              <a:t>都被替换为 </a:t>
            </a:r>
            <a:r>
              <a:rPr lang="en-US" altLang="zh-CN" sz="1800" dirty="0">
                <a:solidFill>
                  <a:srgbClr val="00B050"/>
                </a:solidFill>
              </a:rPr>
              <a:t>3.1415926</a:t>
            </a:r>
          </a:p>
          <a:p>
            <a:pPr lvl="0">
              <a:spcBef>
                <a:spcPts val="300"/>
              </a:spcBef>
              <a:spcAft>
                <a:spcPts val="0"/>
              </a:spcAft>
            </a:pPr>
            <a:r>
              <a:rPr lang="zh-CN" altLang="en-US" sz="2000" dirty="0"/>
              <a:t>可以用</a:t>
            </a:r>
            <a:r>
              <a:rPr lang="en-US" altLang="zh-CN" sz="2000" dirty="0">
                <a:solidFill>
                  <a:srgbClr val="C00000"/>
                </a:solidFill>
              </a:rPr>
              <a:t>#undef </a:t>
            </a:r>
            <a:r>
              <a:rPr lang="zh-CN" altLang="en-US" sz="2000" dirty="0"/>
              <a:t>终止宏定义的作用范围</a:t>
            </a:r>
            <a:r>
              <a:rPr lang="zh-CN" altLang="en-US" sz="2000" dirty="0">
                <a:solidFill>
                  <a:prstClr val="black"/>
                </a:solidFill>
              </a:rPr>
              <a:t>，如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#define N 50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...           </a:t>
            </a:r>
            <a:r>
              <a:rPr lang="en-US" altLang="zh-CN" sz="1800" dirty="0">
                <a:solidFill>
                  <a:srgbClr val="00B050"/>
                </a:solidFill>
              </a:rPr>
              <a:t>// </a:t>
            </a:r>
            <a:r>
              <a:rPr lang="zh-CN" altLang="en-US" sz="1800" dirty="0">
                <a:solidFill>
                  <a:srgbClr val="00B050"/>
                </a:solidFill>
              </a:rPr>
              <a:t>此范围内 </a:t>
            </a:r>
            <a:r>
              <a:rPr lang="en-US" altLang="zh-CN" sz="1800" dirty="0">
                <a:solidFill>
                  <a:srgbClr val="00B050"/>
                </a:solidFill>
              </a:rPr>
              <a:t>N </a:t>
            </a:r>
            <a:r>
              <a:rPr lang="zh-CN" altLang="en-US" sz="1800" dirty="0">
                <a:solidFill>
                  <a:srgbClr val="00B050"/>
                </a:solidFill>
              </a:rPr>
              <a:t>被替换为 </a:t>
            </a:r>
            <a:r>
              <a:rPr lang="en-US" altLang="zh-CN" sz="1800" dirty="0">
                <a:solidFill>
                  <a:srgbClr val="00B050"/>
                </a:solidFill>
              </a:rPr>
              <a:t>50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C00000"/>
                </a:solidFill>
              </a:rPr>
              <a:t>#undef N</a:t>
            </a:r>
          </a:p>
          <a:p>
            <a:pPr marL="88900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dirty="0">
                <a:solidFill>
                  <a:srgbClr val="0070C0"/>
                </a:solidFill>
              </a:rPr>
              <a:t>...           </a:t>
            </a:r>
            <a:r>
              <a:rPr lang="en-US" altLang="zh-CN" sz="1800" dirty="0">
                <a:solidFill>
                  <a:srgbClr val="00B050"/>
                </a:solidFill>
              </a:rPr>
              <a:t>// </a:t>
            </a:r>
            <a:r>
              <a:rPr lang="zh-CN" altLang="en-US" sz="1800" dirty="0">
                <a:solidFill>
                  <a:srgbClr val="00B050"/>
                </a:solidFill>
              </a:rPr>
              <a:t>此范围内 </a:t>
            </a:r>
            <a:r>
              <a:rPr lang="en-US" altLang="zh-CN" sz="1800" dirty="0">
                <a:solidFill>
                  <a:srgbClr val="00B050"/>
                </a:solidFill>
              </a:rPr>
              <a:t>N </a:t>
            </a:r>
            <a:r>
              <a:rPr lang="zh-CN" altLang="en-US" sz="1800" dirty="0">
                <a:solidFill>
                  <a:srgbClr val="00B050"/>
                </a:solidFill>
              </a:rPr>
              <a:t>无效</a:t>
            </a:r>
          </a:p>
        </p:txBody>
      </p:sp>
    </p:spTree>
    <p:extLst>
      <p:ext uri="{BB962C8B-B14F-4D97-AF65-F5344CB8AC3E}">
        <p14:creationId xmlns:p14="http://schemas.microsoft.com/office/powerpoint/2010/main" val="36864144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02BD8D-7F2F-4CD2-83C6-98EB94CE9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带形参的宏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0DFD2D-1E59-42C9-BA9B-188D30900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433146"/>
            <a:ext cx="8540750" cy="4666029"/>
          </a:xfrm>
        </p:spPr>
        <p:txBody>
          <a:bodyPr/>
          <a:lstStyle/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一般形式：</a:t>
            </a:r>
            <a:r>
              <a:rPr lang="en-US" altLang="zh-CN" sz="2000" dirty="0">
                <a:solidFill>
                  <a:srgbClr val="0070C0"/>
                </a:solidFill>
              </a:rPr>
              <a:t>#define </a:t>
            </a:r>
            <a:r>
              <a:rPr lang="zh-CN" altLang="en-US" sz="2000" dirty="0">
                <a:solidFill>
                  <a:srgbClr val="0070C0"/>
                </a:solidFill>
              </a:rPr>
              <a:t>宏名</a:t>
            </a:r>
            <a:r>
              <a:rPr lang="en-US" altLang="zh-CN" sz="2000" dirty="0">
                <a:solidFill>
                  <a:srgbClr val="0070C0"/>
                </a:solidFill>
              </a:rPr>
              <a:t>(</a:t>
            </a:r>
            <a:r>
              <a:rPr lang="zh-CN" altLang="en-US" sz="2000" dirty="0">
                <a:solidFill>
                  <a:srgbClr val="0070C0"/>
                </a:solidFill>
              </a:rPr>
              <a:t>形参列表</a:t>
            </a:r>
            <a:r>
              <a:rPr lang="en-US" altLang="zh-CN" sz="2000" dirty="0">
                <a:solidFill>
                  <a:srgbClr val="0070C0"/>
                </a:solidFill>
              </a:rPr>
              <a:t>) </a:t>
            </a:r>
            <a:r>
              <a:rPr lang="zh-CN" altLang="en-US" sz="2000" dirty="0">
                <a:solidFill>
                  <a:srgbClr val="0070C0"/>
                </a:solidFill>
              </a:rPr>
              <a:t>宏体</a:t>
            </a:r>
          </a:p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左圆括号</a:t>
            </a:r>
            <a:r>
              <a:rPr lang="zh-CN" altLang="en-US" sz="2000" dirty="0"/>
              <a:t>“</a:t>
            </a:r>
            <a:r>
              <a:rPr lang="en-US" altLang="zh-CN" sz="2000" dirty="0"/>
              <a:t>(”</a:t>
            </a:r>
            <a:r>
              <a:rPr lang="zh-CN" altLang="en-US" sz="2000" dirty="0"/>
              <a:t>必须紧随宏名之后，中间不能有空格</a:t>
            </a:r>
            <a:r>
              <a:rPr lang="zh-CN" altLang="en-US" sz="2000" dirty="0">
                <a:solidFill>
                  <a:prstClr val="black"/>
                </a:solidFill>
              </a:rPr>
              <a:t>，否则就变成不带形参的宏定义（宏体从“</a:t>
            </a:r>
            <a:r>
              <a:rPr lang="en-US" altLang="zh-CN" sz="2000" dirty="0">
                <a:solidFill>
                  <a:prstClr val="black"/>
                </a:solidFill>
              </a:rPr>
              <a:t>(”</a:t>
            </a:r>
            <a:r>
              <a:rPr lang="zh-CN" altLang="en-US" sz="2000" dirty="0">
                <a:solidFill>
                  <a:prstClr val="black"/>
                </a:solidFill>
              </a:rPr>
              <a:t>开始）</a:t>
            </a:r>
          </a:p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形参列表中可以出现多个用逗号隔开的不重名的标识符</a:t>
            </a:r>
          </a:p>
          <a:p>
            <a:pPr lvl="0"/>
            <a:r>
              <a:rPr lang="zh-CN" altLang="en-US" sz="2000" dirty="0">
                <a:solidFill>
                  <a:srgbClr val="0070C0"/>
                </a:solidFill>
              </a:rPr>
              <a:t>宏调用的展开</a:t>
            </a:r>
            <a:r>
              <a:rPr lang="zh-CN" altLang="en-US" sz="2000" dirty="0">
                <a:solidFill>
                  <a:prstClr val="black"/>
                </a:solidFill>
              </a:rPr>
              <a:t>：分别</a:t>
            </a:r>
            <a:r>
              <a:rPr lang="zh-CN" altLang="en-US" sz="2000" dirty="0"/>
              <a:t>用宏调用中的实参文本去替换宏体中对应的形参，</a:t>
            </a:r>
            <a:r>
              <a:rPr lang="zh-CN" altLang="en-US" sz="2000" dirty="0">
                <a:solidFill>
                  <a:prstClr val="black"/>
                </a:solidFill>
              </a:rPr>
              <a:t>宏体中的其它文本不变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lvl="1"/>
            <a:r>
              <a:rPr lang="zh-CN" altLang="en-US" sz="1800" dirty="0">
                <a:solidFill>
                  <a:prstClr val="black"/>
                </a:solidFill>
              </a:rPr>
              <a:t>例：</a:t>
            </a:r>
            <a:r>
              <a:rPr lang="en-US" altLang="zh-CN" sz="1800" dirty="0">
                <a:solidFill>
                  <a:prstClr val="black"/>
                </a:solidFill>
              </a:rPr>
              <a:t> </a:t>
            </a:r>
            <a:r>
              <a:rPr lang="en-US" altLang="zh-CN" sz="1800" dirty="0">
                <a:solidFill>
                  <a:srgbClr val="0070C0"/>
                </a:solidFill>
              </a:rPr>
              <a:t>#define AREA(W,H)  </a:t>
            </a:r>
            <a:r>
              <a:rPr lang="en-US" altLang="zh-CN" sz="1800" dirty="0">
                <a:solidFill>
                  <a:srgbClr val="FF0000"/>
                </a:solidFill>
              </a:rPr>
              <a:t>W*H</a:t>
            </a:r>
            <a:br>
              <a:rPr lang="en-US" altLang="zh-CN" sz="1800" dirty="0">
                <a:solidFill>
                  <a:srgbClr val="0070C0"/>
                </a:solidFill>
              </a:rPr>
            </a:br>
            <a:r>
              <a:rPr lang="en-US" altLang="zh-CN" sz="1800" dirty="0">
                <a:solidFill>
                  <a:srgbClr val="0070C0"/>
                </a:solidFill>
              </a:rPr>
              <a:t>AREA(</a:t>
            </a:r>
            <a:r>
              <a:rPr lang="en-US" altLang="zh-CN" sz="1800" dirty="0" err="1">
                <a:solidFill>
                  <a:srgbClr val="0070C0"/>
                </a:solidFill>
              </a:rPr>
              <a:t>a,b</a:t>
            </a:r>
            <a:r>
              <a:rPr lang="en-US" altLang="zh-CN" sz="1800" dirty="0">
                <a:solidFill>
                  <a:srgbClr val="0070C0"/>
                </a:solidFill>
              </a:rPr>
              <a:t>) </a:t>
            </a:r>
            <a:r>
              <a:rPr lang="zh-CN" altLang="en-US" sz="1800" dirty="0">
                <a:solidFill>
                  <a:prstClr val="black"/>
                </a:solidFill>
              </a:rPr>
              <a:t>宏展开为 </a:t>
            </a:r>
            <a:r>
              <a:rPr lang="en-US" altLang="zh-CN" sz="1800" dirty="0">
                <a:solidFill>
                  <a:prstClr val="black"/>
                </a:solidFill>
              </a:rPr>
              <a:t>a*b</a:t>
            </a:r>
            <a:br>
              <a:rPr lang="en-US" altLang="zh-CN" sz="1800" dirty="0">
                <a:solidFill>
                  <a:prstClr val="black"/>
                </a:solidFill>
              </a:rPr>
            </a:br>
            <a:r>
              <a:rPr lang="en-US" altLang="zh-CN" sz="1800" dirty="0">
                <a:solidFill>
                  <a:srgbClr val="0070C0"/>
                </a:solidFill>
              </a:rPr>
              <a:t>AREA(a+1,b+1) </a:t>
            </a:r>
            <a:r>
              <a:rPr lang="zh-CN" altLang="en-US" sz="1800" dirty="0">
                <a:solidFill>
                  <a:prstClr val="black"/>
                </a:solidFill>
              </a:rPr>
              <a:t>宏展开为 </a:t>
            </a:r>
            <a:r>
              <a:rPr lang="en-US" altLang="zh-CN" sz="1800" dirty="0">
                <a:solidFill>
                  <a:srgbClr val="FF0000"/>
                </a:solidFill>
              </a:rPr>
              <a:t>a+1*b+1</a:t>
            </a:r>
          </a:p>
          <a:p>
            <a:pPr marL="717550" lvl="1" indent="0">
              <a:buNone/>
            </a:pPr>
            <a:r>
              <a:rPr lang="zh-CN" altLang="en-US" sz="1800" dirty="0">
                <a:solidFill>
                  <a:prstClr val="black"/>
                </a:solidFill>
              </a:rPr>
              <a:t>修改为：</a:t>
            </a:r>
            <a:r>
              <a:rPr lang="en-US" altLang="zh-CN" sz="1800" dirty="0">
                <a:solidFill>
                  <a:prstClr val="black"/>
                </a:solidFill>
              </a:rPr>
              <a:t> </a:t>
            </a:r>
            <a:r>
              <a:rPr lang="en-US" altLang="zh-CN" sz="1800" dirty="0">
                <a:solidFill>
                  <a:srgbClr val="0070C0"/>
                </a:solidFill>
              </a:rPr>
              <a:t>#define AREA(W,H)</a:t>
            </a:r>
            <a:r>
              <a:rPr lang="en-US" altLang="zh-CN" sz="1800" dirty="0">
                <a:solidFill>
                  <a:prstClr val="black"/>
                </a:solidFill>
              </a:rPr>
              <a:t>  </a:t>
            </a:r>
            <a:r>
              <a:rPr lang="en-US" altLang="zh-CN" sz="1800" dirty="0">
                <a:solidFill>
                  <a:srgbClr val="FF0000"/>
                </a:solidFill>
              </a:rPr>
              <a:t>(W)*(H)</a:t>
            </a:r>
            <a:br>
              <a:rPr lang="en-US" altLang="zh-CN" sz="1800" dirty="0">
                <a:solidFill>
                  <a:prstClr val="black"/>
                </a:solidFill>
              </a:rPr>
            </a:br>
            <a:r>
              <a:rPr lang="en-US" altLang="zh-CN" sz="1800" dirty="0">
                <a:solidFill>
                  <a:srgbClr val="0070C0"/>
                </a:solidFill>
              </a:rPr>
              <a:t>AREA(a+1,b+1)</a:t>
            </a:r>
            <a:r>
              <a:rPr lang="en-US" altLang="zh-CN" sz="1800" dirty="0">
                <a:solidFill>
                  <a:prstClr val="black"/>
                </a:solidFill>
              </a:rPr>
              <a:t> </a:t>
            </a:r>
            <a:r>
              <a:rPr lang="zh-CN" altLang="en-US" sz="1800" dirty="0">
                <a:solidFill>
                  <a:prstClr val="black"/>
                </a:solidFill>
              </a:rPr>
              <a:t>宏展开为</a:t>
            </a:r>
            <a:r>
              <a:rPr lang="en-US" altLang="zh-CN" sz="1800" dirty="0">
                <a:solidFill>
                  <a:srgbClr val="FF0000"/>
                </a:solidFill>
              </a:rPr>
              <a:t>(a+1)*(b+1)</a:t>
            </a:r>
          </a:p>
          <a:p>
            <a:pPr lvl="0"/>
            <a:r>
              <a:rPr lang="zh-CN" altLang="en-US" sz="2000" dirty="0"/>
              <a:t>宏展开</a:t>
            </a:r>
            <a:r>
              <a:rPr lang="zh-CN" altLang="en-US" sz="2000" dirty="0">
                <a:solidFill>
                  <a:prstClr val="black"/>
                </a:solidFill>
              </a:rPr>
              <a:t>仅是</a:t>
            </a:r>
            <a:r>
              <a:rPr lang="zh-CN" altLang="en-US" sz="2000" dirty="0">
                <a:solidFill>
                  <a:srgbClr val="FF0000"/>
                </a:solidFill>
              </a:rPr>
              <a:t>文本替换</a:t>
            </a:r>
            <a:r>
              <a:rPr lang="zh-CN" altLang="en-US" sz="2000" dirty="0">
                <a:solidFill>
                  <a:prstClr val="black"/>
                </a:solidFill>
              </a:rPr>
              <a:t>，不会进行表达式计算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实参可以为空，但逗号不能省。展开时替换为空串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825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D3A8B8-CA5A-429B-9EF0-4C2D192D6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本章内容概述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29327B-0E72-49E8-94BF-612DED7E0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位运算</a:t>
            </a:r>
            <a:endParaRPr lang="en-US" altLang="zh-CN" dirty="0"/>
          </a:p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宏操作（带参数、系统宏）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静态与动态库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编程优化方法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2822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7B45E6-AB9B-454B-8B8B-3EF2D3B5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带形参的宏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3E9491-E7D5-461D-A7A5-FE3DB764B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字符串化操作 </a:t>
            </a:r>
            <a:r>
              <a:rPr lang="en-US" altLang="zh-CN" dirty="0">
                <a:solidFill>
                  <a:srgbClr val="FF0000"/>
                </a:solidFill>
              </a:rPr>
              <a:t>#</a:t>
            </a:r>
            <a:r>
              <a:rPr lang="zh-CN" altLang="en-US" dirty="0"/>
              <a:t>：宏展开后，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PingFang SC"/>
              </a:rPr>
              <a:t>把宏参数变成</a:t>
            </a:r>
            <a:r>
              <a:rPr lang="zh-CN" altLang="en-US" b="0" i="0" dirty="0">
                <a:solidFill>
                  <a:srgbClr val="0070C0"/>
                </a:solidFill>
                <a:effectLst/>
                <a:latin typeface="PingFang SC"/>
              </a:rPr>
              <a:t>字符串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PingFang SC"/>
              </a:rPr>
              <a:t>字面量</a:t>
            </a:r>
            <a:endParaRPr lang="en-US" altLang="zh-CN" b="0" i="0" dirty="0">
              <a:solidFill>
                <a:srgbClr val="333333"/>
              </a:solidFill>
              <a:effectLst/>
              <a:latin typeface="PingFang SC"/>
            </a:endParaRPr>
          </a:p>
          <a:p>
            <a:endParaRPr lang="en-US" altLang="zh-CN" dirty="0">
              <a:solidFill>
                <a:srgbClr val="333333"/>
              </a:solidFill>
              <a:latin typeface="PingFang SC"/>
            </a:endParaRPr>
          </a:p>
          <a:p>
            <a:endParaRPr lang="en-US" altLang="zh-CN" b="0" i="0" dirty="0">
              <a:solidFill>
                <a:srgbClr val="333333"/>
              </a:solidFill>
              <a:effectLst/>
              <a:latin typeface="PingFang SC"/>
            </a:endParaRPr>
          </a:p>
          <a:p>
            <a:endParaRPr lang="en-US" altLang="zh-CN" dirty="0">
              <a:solidFill>
                <a:srgbClr val="333333"/>
              </a:solidFill>
              <a:latin typeface="PingFang SC"/>
            </a:endParaRPr>
          </a:p>
          <a:p>
            <a:endParaRPr lang="en-US" altLang="zh-CN" b="0" i="0" dirty="0">
              <a:solidFill>
                <a:srgbClr val="333333"/>
              </a:solidFill>
              <a:effectLst/>
              <a:latin typeface="PingFang SC"/>
            </a:endParaRPr>
          </a:p>
          <a:p>
            <a:r>
              <a:rPr lang="zh-CN" altLang="en-US" dirty="0"/>
              <a:t>连接操作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##</a:t>
            </a:r>
            <a:r>
              <a:rPr lang="zh-CN" altLang="en-US" dirty="0"/>
              <a:t>：宏展开后，把两个</a:t>
            </a:r>
            <a:r>
              <a:rPr lang="zh-CN" altLang="en-US" dirty="0">
                <a:solidFill>
                  <a:srgbClr val="0070C0"/>
                </a:solidFill>
              </a:rPr>
              <a:t>符号连接</a:t>
            </a:r>
            <a:r>
              <a:rPr lang="zh-CN" altLang="en-US" dirty="0"/>
              <a:t>成一个新符号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7681213E-BFDF-47B5-B26A-F23777733EBF}"/>
              </a:ext>
            </a:extLst>
          </p:cNvPr>
          <p:cNvSpPr/>
          <p:nvPr/>
        </p:nvSpPr>
        <p:spPr bwMode="auto">
          <a:xfrm>
            <a:off x="301625" y="2163448"/>
            <a:ext cx="8421024" cy="1866111"/>
          </a:xfrm>
          <a:prstGeom prst="verticalScroll">
            <a:avLst>
              <a:gd name="adj" fmla="val 3546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#define PRINT_VALUE(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printf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#x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 = %d\n", x)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 age = 25;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PRINT_VALUE(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age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);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展开为：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printf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"age"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 = %d\n", age);</a:t>
            </a:r>
          </a:p>
        </p:txBody>
      </p:sp>
      <p:sp>
        <p:nvSpPr>
          <p:cNvPr id="5" name="卷形: 垂直 4">
            <a:extLst>
              <a:ext uri="{FF2B5EF4-FFF2-40B4-BE49-F238E27FC236}">
                <a16:creationId xmlns:a16="http://schemas.microsoft.com/office/drawing/2014/main" id="{8C14AE73-54A4-4007-B622-8B6A982C0EE5}"/>
              </a:ext>
            </a:extLst>
          </p:cNvPr>
          <p:cNvSpPr/>
          <p:nvPr/>
        </p:nvSpPr>
        <p:spPr bwMode="auto">
          <a:xfrm>
            <a:off x="361488" y="4636215"/>
            <a:ext cx="8421024" cy="1866111"/>
          </a:xfrm>
          <a:prstGeom prst="verticalScroll">
            <a:avLst>
              <a:gd name="adj" fmla="val 3546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#define CONCAT(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a##b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 value12 = 100;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 result = CONCAT(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value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);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展开为：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 result =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value12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494105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73E19A-30D7-420B-9FAA-7FE13360C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函数与带形参宏的区别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44EEA4-2B20-4A71-95D9-F28F4F833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</a:pPr>
            <a:r>
              <a:rPr lang="zh-CN" altLang="en-US" dirty="0">
                <a:solidFill>
                  <a:prstClr val="black"/>
                </a:solidFill>
              </a:rPr>
              <a:t>函数调用与宏调用的区别</a:t>
            </a:r>
          </a:p>
          <a:p>
            <a:pPr lvl="1">
              <a:lnSpc>
                <a:spcPct val="90000"/>
              </a:lnSpc>
            </a:pPr>
            <a:r>
              <a:rPr lang="zh-CN" altLang="en-US" dirty="0"/>
              <a:t>函数调用是在程序运行时处理的，涉及内存单元的分配与回收以及表达式的计算等；宏调用是在预处理阶段进行的</a:t>
            </a:r>
            <a:r>
              <a:rPr lang="zh-CN" altLang="en-US" dirty="0">
                <a:solidFill>
                  <a:prstClr val="black"/>
                </a:solidFill>
              </a:rPr>
              <a:t>，只进行</a:t>
            </a:r>
            <a:r>
              <a:rPr lang="zh-CN" altLang="en-US" dirty="0">
                <a:solidFill>
                  <a:srgbClr val="FF0000"/>
                </a:solidFill>
              </a:rPr>
              <a:t>文本替换</a:t>
            </a:r>
            <a:r>
              <a:rPr lang="zh-CN" altLang="en-US" dirty="0">
                <a:solidFill>
                  <a:prstClr val="black"/>
                </a:solidFill>
              </a:rPr>
              <a:t>，既不分配内存单元也不计算</a:t>
            </a:r>
          </a:p>
          <a:p>
            <a:pPr lvl="1">
              <a:lnSpc>
                <a:spcPct val="90000"/>
              </a:lnSpc>
            </a:pPr>
            <a:r>
              <a:rPr lang="zh-CN" altLang="en-US" dirty="0"/>
              <a:t>函数调用的形参与实参都有数据类型，存在类型匹配或转换问题；宏调用仅是文本的替换，不存在类型的问题</a:t>
            </a:r>
          </a:p>
          <a:p>
            <a:pPr lvl="1">
              <a:lnSpc>
                <a:spcPct val="90000"/>
              </a:lnSpc>
            </a:pPr>
            <a:r>
              <a:rPr lang="zh-CN" altLang="en-US" dirty="0">
                <a:solidFill>
                  <a:prstClr val="black"/>
                </a:solidFill>
              </a:rPr>
              <a:t>函数调用往往有返回值；宏调用没有返回值的概念</a:t>
            </a:r>
          </a:p>
          <a:p>
            <a:pPr lvl="0">
              <a:lnSpc>
                <a:spcPct val="90000"/>
              </a:lnSpc>
            </a:pPr>
            <a:endParaRPr lang="en-US" altLang="zh-CN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</a:pPr>
            <a:r>
              <a:rPr lang="en-US" altLang="zh-CN" dirty="0" err="1">
                <a:solidFill>
                  <a:srgbClr val="0070C0"/>
                </a:solidFill>
              </a:rPr>
              <a:t>getchar</a:t>
            </a:r>
            <a:r>
              <a:rPr lang="en-US" altLang="zh-CN" dirty="0">
                <a:solidFill>
                  <a:srgbClr val="0070C0"/>
                </a:solidFill>
              </a:rPr>
              <a:t>() </a:t>
            </a:r>
            <a:r>
              <a:rPr lang="zh-CN" altLang="en-US" dirty="0">
                <a:solidFill>
                  <a:prstClr val="black"/>
                </a:solidFill>
              </a:rPr>
              <a:t>和 </a:t>
            </a:r>
            <a:r>
              <a:rPr lang="en-US" altLang="zh-CN" dirty="0" err="1">
                <a:solidFill>
                  <a:srgbClr val="0070C0"/>
                </a:solidFill>
              </a:rPr>
              <a:t>putchar</a:t>
            </a:r>
            <a:r>
              <a:rPr lang="en-US" altLang="zh-CN" dirty="0">
                <a:solidFill>
                  <a:srgbClr val="0070C0"/>
                </a:solidFill>
              </a:rPr>
              <a:t>() </a:t>
            </a:r>
            <a:r>
              <a:rPr lang="zh-CN" altLang="en-US" dirty="0">
                <a:solidFill>
                  <a:prstClr val="black"/>
                </a:solidFill>
              </a:rPr>
              <a:t>实际上都是定义在 </a:t>
            </a:r>
            <a:r>
              <a:rPr lang="en-US" altLang="zh-CN" dirty="0" err="1">
                <a:solidFill>
                  <a:srgbClr val="0070C0"/>
                </a:solidFill>
              </a:rPr>
              <a:t>stdio.h</a:t>
            </a:r>
            <a:r>
              <a:rPr lang="en-US" altLang="zh-CN" dirty="0">
                <a:solidFill>
                  <a:prstClr val="black"/>
                </a:solidFill>
              </a:rPr>
              <a:t> </a:t>
            </a:r>
            <a:r>
              <a:rPr lang="zh-CN" altLang="en-US" dirty="0">
                <a:solidFill>
                  <a:prstClr val="black"/>
                </a:solidFill>
              </a:rPr>
              <a:t>中的宏：</a:t>
            </a:r>
            <a:endParaRPr lang="en-US" altLang="zh-CN" dirty="0">
              <a:solidFill>
                <a:prstClr val="black"/>
              </a:solidFill>
            </a:endParaRPr>
          </a:p>
          <a:p>
            <a:pPr lvl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altLang="zh-CN" dirty="0">
                <a:solidFill>
                  <a:srgbClr val="0070C0"/>
                </a:solidFill>
              </a:rPr>
              <a:t>#define </a:t>
            </a:r>
            <a:r>
              <a:rPr lang="en-US" altLang="zh-CN" dirty="0" err="1">
                <a:solidFill>
                  <a:srgbClr val="0070C0"/>
                </a:solidFill>
              </a:rPr>
              <a:t>getchar</a:t>
            </a:r>
            <a:r>
              <a:rPr lang="en-US" altLang="zh-CN" dirty="0">
                <a:solidFill>
                  <a:srgbClr val="0070C0"/>
                </a:solidFill>
              </a:rPr>
              <a:t>()   </a:t>
            </a:r>
            <a:r>
              <a:rPr lang="en-US" altLang="zh-CN" dirty="0" err="1">
                <a:solidFill>
                  <a:srgbClr val="0070C0"/>
                </a:solidFill>
              </a:rPr>
              <a:t>fgetc</a:t>
            </a:r>
            <a:r>
              <a:rPr lang="en-US" altLang="zh-CN" dirty="0">
                <a:solidFill>
                  <a:srgbClr val="0070C0"/>
                </a:solidFill>
              </a:rPr>
              <a:t>(stdin)  	 </a:t>
            </a:r>
            <a:r>
              <a:rPr lang="en-US" altLang="zh-CN" dirty="0">
                <a:solidFill>
                  <a:srgbClr val="00B050"/>
                </a:solidFill>
              </a:rPr>
              <a:t>//</a:t>
            </a:r>
            <a:r>
              <a:rPr lang="zh-CN" altLang="en-US" dirty="0">
                <a:solidFill>
                  <a:srgbClr val="00B050"/>
                </a:solidFill>
              </a:rPr>
              <a:t>形参列表为空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zh-CN" dirty="0">
                <a:solidFill>
                  <a:srgbClr val="0070C0"/>
                </a:solidFill>
              </a:rPr>
              <a:t>#define </a:t>
            </a:r>
            <a:r>
              <a:rPr lang="en-US" altLang="zh-CN" dirty="0" err="1">
                <a:solidFill>
                  <a:srgbClr val="0070C0"/>
                </a:solidFill>
              </a:rPr>
              <a:t>putchar</a:t>
            </a:r>
            <a:r>
              <a:rPr lang="en-US" altLang="zh-CN" dirty="0">
                <a:solidFill>
                  <a:srgbClr val="0070C0"/>
                </a:solidFill>
              </a:rPr>
              <a:t>(x) </a:t>
            </a:r>
            <a:r>
              <a:rPr lang="en-US" altLang="zh-CN" dirty="0" err="1">
                <a:solidFill>
                  <a:srgbClr val="0070C0"/>
                </a:solidFill>
              </a:rPr>
              <a:t>fputc</a:t>
            </a:r>
            <a:r>
              <a:rPr lang="en-US" altLang="zh-CN" dirty="0">
                <a:solidFill>
                  <a:srgbClr val="0070C0"/>
                </a:solidFill>
              </a:rPr>
              <a:t>(x, </a:t>
            </a:r>
            <a:r>
              <a:rPr lang="en-US" altLang="zh-CN" dirty="0" err="1">
                <a:solidFill>
                  <a:srgbClr val="0070C0"/>
                </a:solidFill>
              </a:rPr>
              <a:t>stdout</a:t>
            </a:r>
            <a:r>
              <a:rPr lang="en-US" altLang="zh-CN" dirty="0">
                <a:solidFill>
                  <a:srgbClr val="0070C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155386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31203C-919C-437C-9FDF-554B7FB5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带形参的宏（例一）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0E7E42-4589-44E3-A901-7218FAAEA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>
                <a:solidFill>
                  <a:prstClr val="black"/>
                </a:solidFill>
              </a:rPr>
              <a:t>一些带参数宏定义的例子</a:t>
            </a:r>
          </a:p>
          <a:p>
            <a:pPr lvl="1"/>
            <a:r>
              <a:rPr lang="zh-CN" altLang="en-US" sz="2000" dirty="0">
                <a:solidFill>
                  <a:prstClr val="black"/>
                </a:solidFill>
              </a:rPr>
              <a:t>例：求</a:t>
            </a:r>
            <a:r>
              <a:rPr lang="en-US" altLang="zh-CN" sz="2000" dirty="0">
                <a:solidFill>
                  <a:prstClr val="black"/>
                </a:solidFill>
              </a:rPr>
              <a:t>2</a:t>
            </a:r>
            <a:r>
              <a:rPr lang="zh-CN" altLang="en-US" sz="2000" dirty="0">
                <a:solidFill>
                  <a:prstClr val="black"/>
                </a:solidFill>
              </a:rPr>
              <a:t>个、</a:t>
            </a:r>
            <a:r>
              <a:rPr lang="en-US" altLang="zh-CN" sz="2000" dirty="0">
                <a:solidFill>
                  <a:prstClr val="black"/>
                </a:solidFill>
              </a:rPr>
              <a:t>3</a:t>
            </a:r>
            <a:r>
              <a:rPr lang="zh-CN" altLang="en-US" sz="2000" dirty="0">
                <a:solidFill>
                  <a:prstClr val="black"/>
                </a:solidFill>
              </a:rPr>
              <a:t>个、</a:t>
            </a:r>
            <a:r>
              <a:rPr lang="en-US" altLang="zh-CN" sz="2000" dirty="0">
                <a:solidFill>
                  <a:prstClr val="black"/>
                </a:solidFill>
              </a:rPr>
              <a:t>4</a:t>
            </a:r>
            <a:r>
              <a:rPr lang="zh-CN" altLang="en-US" sz="2000" dirty="0">
                <a:solidFill>
                  <a:prstClr val="black"/>
                </a:solidFill>
              </a:rPr>
              <a:t>个数值中最小值的宏定义</a:t>
            </a:r>
          </a:p>
          <a:p>
            <a:pPr marL="1258888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#define min(</a:t>
            </a:r>
            <a:r>
              <a:rPr lang="en-US" altLang="zh-CN" sz="2000" dirty="0" err="1">
                <a:solidFill>
                  <a:srgbClr val="0070C0"/>
                </a:solidFill>
              </a:rPr>
              <a:t>a,b</a:t>
            </a:r>
            <a:r>
              <a:rPr lang="en-US" altLang="zh-CN" sz="2000" dirty="0">
                <a:solidFill>
                  <a:srgbClr val="0070C0"/>
                </a:solidFill>
              </a:rPr>
              <a:t>)  (((a)&lt;(b))?(a):(b))</a:t>
            </a:r>
          </a:p>
          <a:p>
            <a:pPr marL="1258888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#define min3(</a:t>
            </a:r>
            <a:r>
              <a:rPr lang="en-US" altLang="zh-CN" sz="2000" dirty="0" err="1">
                <a:solidFill>
                  <a:srgbClr val="0070C0"/>
                </a:solidFill>
              </a:rPr>
              <a:t>x,y,z</a:t>
            </a:r>
            <a:r>
              <a:rPr lang="en-US" altLang="zh-CN" sz="2000" dirty="0">
                <a:solidFill>
                  <a:srgbClr val="0070C0"/>
                </a:solidFill>
              </a:rPr>
              <a:t>)  min(min(</a:t>
            </a:r>
            <a:r>
              <a:rPr lang="en-US" altLang="zh-CN" sz="2000" dirty="0" err="1">
                <a:solidFill>
                  <a:srgbClr val="0070C0"/>
                </a:solidFill>
              </a:rPr>
              <a:t>x,y</a:t>
            </a:r>
            <a:r>
              <a:rPr lang="en-US" altLang="zh-CN" sz="2000" dirty="0">
                <a:solidFill>
                  <a:srgbClr val="0070C0"/>
                </a:solidFill>
              </a:rPr>
              <a:t>),z)</a:t>
            </a:r>
          </a:p>
          <a:p>
            <a:pPr marL="1258888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#define min4(</a:t>
            </a:r>
            <a:r>
              <a:rPr lang="en-US" altLang="zh-CN" sz="2000" dirty="0" err="1">
                <a:solidFill>
                  <a:srgbClr val="0070C0"/>
                </a:solidFill>
              </a:rPr>
              <a:t>r,s,t,u</a:t>
            </a:r>
            <a:r>
              <a:rPr lang="en-US" altLang="zh-CN" sz="2000" dirty="0">
                <a:solidFill>
                  <a:srgbClr val="0070C0"/>
                </a:solidFill>
              </a:rPr>
              <a:t>) min(min3(</a:t>
            </a:r>
            <a:r>
              <a:rPr lang="en-US" altLang="zh-CN" sz="2000" dirty="0" err="1">
                <a:solidFill>
                  <a:srgbClr val="0070C0"/>
                </a:solidFill>
              </a:rPr>
              <a:t>r,s,t</a:t>
            </a:r>
            <a:r>
              <a:rPr lang="en-US" altLang="zh-CN" sz="2000" dirty="0">
                <a:solidFill>
                  <a:srgbClr val="0070C0"/>
                </a:solidFill>
              </a:rPr>
              <a:t>),u)</a:t>
            </a:r>
          </a:p>
          <a:p>
            <a:pPr marL="457200" lvl="1" indent="0">
              <a:buNone/>
            </a:pPr>
            <a:r>
              <a:rPr lang="zh-CN" altLang="en-US" sz="2000" dirty="0">
                <a:solidFill>
                  <a:prstClr val="black"/>
                </a:solidFill>
              </a:rPr>
              <a:t>        思考：</a:t>
            </a:r>
            <a:r>
              <a:rPr lang="en-US" altLang="zh-CN" sz="2000" dirty="0">
                <a:solidFill>
                  <a:srgbClr val="0070C0"/>
                </a:solidFill>
              </a:rPr>
              <a:t>int a=5, b = 10; c = min(a++, b++); </a:t>
            </a:r>
            <a:r>
              <a:rPr lang="en-US" altLang="zh-CN" sz="2000" dirty="0">
                <a:solidFill>
                  <a:prstClr val="black"/>
                </a:solidFill>
              </a:rPr>
              <a:t> c </a:t>
            </a:r>
            <a:r>
              <a:rPr lang="zh-CN" altLang="en-US" sz="2000" dirty="0">
                <a:solidFill>
                  <a:prstClr val="black"/>
                </a:solidFill>
              </a:rPr>
              <a:t>的值是多少？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lvl="1"/>
            <a:r>
              <a:rPr lang="zh-CN" altLang="en-US" sz="2000" dirty="0">
                <a:solidFill>
                  <a:prstClr val="black"/>
                </a:solidFill>
              </a:rPr>
              <a:t>例：使两个参数的值互换的宏</a:t>
            </a:r>
          </a:p>
          <a:p>
            <a:pPr marL="1258888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#define SWAP(</a:t>
            </a:r>
            <a:r>
              <a:rPr lang="en-US" altLang="zh-CN" sz="2000" dirty="0" err="1">
                <a:solidFill>
                  <a:srgbClr val="0070C0"/>
                </a:solidFill>
              </a:rPr>
              <a:t>type,x,y</a:t>
            </a:r>
            <a:r>
              <a:rPr lang="en-US" altLang="zh-CN" sz="2000" dirty="0">
                <a:solidFill>
                  <a:srgbClr val="0070C0"/>
                </a:solidFill>
              </a:rPr>
              <a:t>) {type temp=x; x=y; y=temp;}</a:t>
            </a:r>
          </a:p>
          <a:p>
            <a:pPr marL="1258888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double a1=2.3, a2=4.8;</a:t>
            </a:r>
          </a:p>
          <a:p>
            <a:pPr marL="1258888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SWAP(double, a1, a2);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8962919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974FE4-1CD4-442E-99CA-2B52EC5E6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带形参的宏（例二）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DDF3A89-FB44-492A-9E7F-C0F364DDA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定义交换两个整数的宏：</a:t>
            </a:r>
            <a:r>
              <a:rPr lang="en-US" altLang="zh-CN" dirty="0"/>
              <a:t>SWAP(a, b)</a:t>
            </a:r>
          </a:p>
          <a:p>
            <a:pPr lvl="1"/>
            <a:r>
              <a:rPr lang="zh-CN" altLang="en-US" sz="1800" dirty="0"/>
              <a:t>方法一：</a:t>
            </a:r>
            <a:r>
              <a:rPr lang="en-US" altLang="zh-CN" sz="1800" dirty="0">
                <a:solidFill>
                  <a:srgbClr val="0070C0"/>
                </a:solidFill>
              </a:rPr>
              <a:t>#define SWAP(a, b) a = </a:t>
            </a:r>
            <a:r>
              <a:rPr lang="en-US" altLang="zh-CN" sz="1800" dirty="0" err="1">
                <a:solidFill>
                  <a:srgbClr val="0070C0"/>
                </a:solidFill>
              </a:rPr>
              <a:t>a+b</a:t>
            </a:r>
            <a:r>
              <a:rPr lang="en-US" altLang="zh-CN" sz="1800" dirty="0">
                <a:solidFill>
                  <a:srgbClr val="0070C0"/>
                </a:solidFill>
              </a:rPr>
              <a:t>; b = a–b; a = a–b;</a:t>
            </a:r>
          </a:p>
          <a:p>
            <a:pPr lvl="2"/>
            <a:r>
              <a:rPr lang="en-US" altLang="zh-CN" sz="1600" dirty="0"/>
              <a:t>SWAP(x, y); // </a:t>
            </a:r>
            <a:r>
              <a:rPr lang="en-US" altLang="zh-CN" sz="1600" dirty="0">
                <a:solidFill>
                  <a:srgbClr val="00B050"/>
                </a:solidFill>
              </a:rPr>
              <a:t>OK</a:t>
            </a:r>
          </a:p>
          <a:p>
            <a:pPr lvl="2"/>
            <a:r>
              <a:rPr lang="en-US" altLang="zh-CN" sz="1600" dirty="0"/>
              <a:t>if (x &lt; 0) SWAP(x, y); // </a:t>
            </a:r>
            <a:r>
              <a:rPr lang="en-US" altLang="zh-CN" sz="1600" dirty="0">
                <a:solidFill>
                  <a:srgbClr val="FF0000"/>
                </a:solidFill>
              </a:rPr>
              <a:t>ERROR</a:t>
            </a:r>
          </a:p>
          <a:p>
            <a:pPr lvl="3"/>
            <a:r>
              <a:rPr lang="zh-CN" altLang="en-US" sz="1600" dirty="0"/>
              <a:t>替换的结果：</a:t>
            </a:r>
            <a:r>
              <a:rPr lang="en-US" altLang="zh-CN" sz="1600" dirty="0"/>
              <a:t>if (x&lt; 0) x= </a:t>
            </a:r>
            <a:r>
              <a:rPr lang="en-US" altLang="zh-CN" sz="1600" dirty="0" err="1"/>
              <a:t>x+y</a:t>
            </a:r>
            <a:r>
              <a:rPr lang="en-US" altLang="zh-CN" sz="1600" dirty="0"/>
              <a:t>; y=x–y; x = x–y;</a:t>
            </a:r>
          </a:p>
          <a:p>
            <a:pPr lvl="1"/>
            <a:r>
              <a:rPr lang="zh-CN" altLang="en-US" sz="1800" dirty="0"/>
              <a:t>方法二：</a:t>
            </a:r>
            <a:r>
              <a:rPr lang="en-US" altLang="zh-CN" sz="1800" dirty="0">
                <a:solidFill>
                  <a:srgbClr val="0070C0"/>
                </a:solidFill>
              </a:rPr>
              <a:t>#define SWAP(a, b) { a = </a:t>
            </a:r>
            <a:r>
              <a:rPr lang="en-US" altLang="zh-CN" sz="1800" dirty="0" err="1">
                <a:solidFill>
                  <a:srgbClr val="0070C0"/>
                </a:solidFill>
              </a:rPr>
              <a:t>a+b</a:t>
            </a:r>
            <a:r>
              <a:rPr lang="en-US" altLang="zh-CN" sz="1800" dirty="0">
                <a:solidFill>
                  <a:srgbClr val="0070C0"/>
                </a:solidFill>
              </a:rPr>
              <a:t>; b = a–b; a = a–b; }</a:t>
            </a:r>
          </a:p>
          <a:p>
            <a:pPr lvl="2"/>
            <a:r>
              <a:rPr lang="en-US" altLang="zh-CN" sz="1600" dirty="0"/>
              <a:t>if (x &lt; 0) SWAP(x, y); // </a:t>
            </a:r>
            <a:r>
              <a:rPr lang="en-US" altLang="zh-CN" sz="1600" dirty="0">
                <a:solidFill>
                  <a:srgbClr val="00B050"/>
                </a:solidFill>
              </a:rPr>
              <a:t>OK</a:t>
            </a:r>
          </a:p>
          <a:p>
            <a:pPr lvl="3"/>
            <a:r>
              <a:rPr lang="zh-CN" altLang="en-US" sz="1600" dirty="0"/>
              <a:t>替换的结果：</a:t>
            </a:r>
            <a:r>
              <a:rPr lang="en-US" altLang="zh-CN" sz="1600" dirty="0"/>
              <a:t>if (x&lt; 0) { ... }; </a:t>
            </a:r>
          </a:p>
          <a:p>
            <a:pPr lvl="2"/>
            <a:r>
              <a:rPr lang="en-US" altLang="zh-CN" sz="1600" dirty="0"/>
              <a:t>if (x &lt; 0) SWAP(x, y); else SWAP(x, z); // </a:t>
            </a:r>
            <a:r>
              <a:rPr lang="en-US" altLang="zh-CN" sz="1600" dirty="0">
                <a:solidFill>
                  <a:srgbClr val="FF0000"/>
                </a:solidFill>
              </a:rPr>
              <a:t>ERROR</a:t>
            </a:r>
          </a:p>
          <a:p>
            <a:pPr lvl="3"/>
            <a:r>
              <a:rPr lang="zh-CN" altLang="en-US" sz="1600" dirty="0"/>
              <a:t>替换的结果：</a:t>
            </a:r>
            <a:r>
              <a:rPr lang="es-ES" altLang="zh-CN" sz="1600" dirty="0"/>
              <a:t>if (x&lt; 0) </a:t>
            </a:r>
            <a:r>
              <a:rPr lang="en-US" altLang="zh-CN" sz="1600" dirty="0"/>
              <a:t>{ ... }; else { ... };</a:t>
            </a:r>
          </a:p>
          <a:p>
            <a:pPr lvl="1"/>
            <a:r>
              <a:rPr lang="zh-CN" altLang="en-US" sz="1800" dirty="0"/>
              <a:t>方法三：</a:t>
            </a:r>
            <a:r>
              <a:rPr lang="en-US" altLang="zh-CN" sz="1800" dirty="0">
                <a:solidFill>
                  <a:srgbClr val="0070C0"/>
                </a:solidFill>
              </a:rPr>
              <a:t>#define SWAP(a, b) do { a = </a:t>
            </a:r>
            <a:r>
              <a:rPr lang="en-US" altLang="zh-CN" sz="1800" dirty="0" err="1">
                <a:solidFill>
                  <a:srgbClr val="0070C0"/>
                </a:solidFill>
              </a:rPr>
              <a:t>a+b</a:t>
            </a:r>
            <a:r>
              <a:rPr lang="en-US" altLang="zh-CN" sz="1800" dirty="0">
                <a:solidFill>
                  <a:srgbClr val="0070C0"/>
                </a:solidFill>
              </a:rPr>
              <a:t>; b = a–b; a = a–b; } while(0)</a:t>
            </a:r>
          </a:p>
        </p:txBody>
      </p:sp>
    </p:spTree>
    <p:extLst>
      <p:ext uri="{BB962C8B-B14F-4D97-AF65-F5344CB8AC3E}">
        <p14:creationId xmlns:p14="http://schemas.microsoft.com/office/powerpoint/2010/main" val="27008038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DD5B84-0D6C-4D9A-8300-EF36C5913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带形参的宏（例三）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1AB6F30-6FF7-404A-AF95-02EDE557E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z="2800" dirty="0">
                <a:solidFill>
                  <a:prstClr val="black"/>
                </a:solidFill>
              </a:rPr>
              <a:t>例：如何判断一个变量是有符号数还是无符号数？</a:t>
            </a:r>
            <a:endParaRPr lang="en-US" altLang="zh-CN" sz="2800" dirty="0">
              <a:solidFill>
                <a:prstClr val="black"/>
              </a:solidFill>
            </a:endParaRPr>
          </a:p>
          <a:p>
            <a:pPr lvl="1"/>
            <a:r>
              <a:rPr lang="zh-CN" altLang="en-US" dirty="0">
                <a:solidFill>
                  <a:prstClr val="black"/>
                </a:solidFill>
              </a:rPr>
              <a:t>例如，</a:t>
            </a:r>
            <a:r>
              <a:rPr lang="en-US" altLang="zh-CN" dirty="0">
                <a:solidFill>
                  <a:prstClr val="black"/>
                </a:solidFill>
              </a:rPr>
              <a:t>ANSI C</a:t>
            </a:r>
            <a:r>
              <a:rPr lang="zh-CN" altLang="en-US" dirty="0">
                <a:solidFill>
                  <a:prstClr val="black"/>
                </a:solidFill>
              </a:rPr>
              <a:t>中，</a:t>
            </a:r>
            <a:r>
              <a:rPr lang="en-US" altLang="zh-CN" dirty="0">
                <a:solidFill>
                  <a:prstClr val="black"/>
                </a:solidFill>
              </a:rPr>
              <a:t>char</a:t>
            </a:r>
            <a:r>
              <a:rPr lang="zh-CN" altLang="en-US" dirty="0">
                <a:solidFill>
                  <a:prstClr val="black"/>
                </a:solidFill>
              </a:rPr>
              <a:t>型变量可以是有符号数，也可以是无符号数，由编译器设计者决定</a:t>
            </a:r>
            <a:endParaRPr lang="en-US" altLang="zh-CN" dirty="0">
              <a:solidFill>
                <a:prstClr val="black"/>
              </a:solidFill>
            </a:endParaRPr>
          </a:p>
          <a:p>
            <a:pPr lvl="1"/>
            <a:r>
              <a:rPr lang="zh-CN" altLang="en-US" dirty="0">
                <a:solidFill>
                  <a:prstClr val="black"/>
                </a:solidFill>
              </a:rPr>
              <a:t>判断依据：无符号数永远不会是负的</a:t>
            </a:r>
            <a:endParaRPr lang="en-US" altLang="zh-CN" dirty="0">
              <a:solidFill>
                <a:prstClr val="black"/>
              </a:solidFill>
            </a:endParaRPr>
          </a:p>
          <a:p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99BF4E6-9D47-40EF-8A8F-D6417D0EF4AE}"/>
              </a:ext>
            </a:extLst>
          </p:cNvPr>
          <p:cNvSpPr/>
          <p:nvPr/>
        </p:nvSpPr>
        <p:spPr>
          <a:xfrm>
            <a:off x="1160724" y="4013596"/>
            <a:ext cx="6664004" cy="9110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//</a:t>
            </a:r>
            <a:r>
              <a:rPr lang="zh-CN" altLang="en-US" sz="24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对变量 </a:t>
            </a:r>
            <a:r>
              <a:rPr lang="en-US" altLang="zh-CN" sz="24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</a:p>
          <a:p>
            <a:pPr marL="0" lvl="1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#define IS_UNSIGNED(a) (a&gt;=0 &amp;&amp; ~a&gt;=0)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F0FB59F-A9A3-4721-A77C-2DD12442BC58}"/>
              </a:ext>
            </a:extLst>
          </p:cNvPr>
          <p:cNvSpPr/>
          <p:nvPr/>
        </p:nvSpPr>
        <p:spPr>
          <a:xfrm>
            <a:off x="1115840" y="5380470"/>
            <a:ext cx="6745757" cy="9110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// </a:t>
            </a:r>
            <a:r>
              <a:rPr lang="zh-CN" altLang="en-US" sz="24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对类型 </a:t>
            </a:r>
            <a:r>
              <a:rPr lang="en-US" altLang="zh-CN" sz="24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type</a:t>
            </a:r>
          </a:p>
          <a:p>
            <a:pPr marL="0" lvl="1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</a:pP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#define IS_UNSIGNED(type) ((type)0 – 1 &gt;0)</a:t>
            </a:r>
          </a:p>
        </p:txBody>
      </p:sp>
    </p:spTree>
    <p:extLst>
      <p:ext uri="{BB962C8B-B14F-4D97-AF65-F5344CB8AC3E}">
        <p14:creationId xmlns:p14="http://schemas.microsoft.com/office/powerpoint/2010/main" val="35436108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8F2A47-686A-47B3-B082-699F57017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宏的编程实践（例一）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60096B-7ADB-4008-B3A1-9B0B7C4B8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在实践中可以使用宏，实现数组的遍历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683363A6-BEEE-4B84-8401-5B0F017293A5}"/>
              </a:ext>
            </a:extLst>
          </p:cNvPr>
          <p:cNvSpPr/>
          <p:nvPr/>
        </p:nvSpPr>
        <p:spPr bwMode="auto">
          <a:xfrm>
            <a:off x="301625" y="2163448"/>
            <a:ext cx="8421024" cy="4392335"/>
          </a:xfrm>
          <a:prstGeom prst="verticalScroll">
            <a:avLst>
              <a:gd name="adj" fmla="val 3546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#define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FOREACH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(item, array) \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for(int keep = 1, count = 0,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size =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sizeof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(array) /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sizeof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(*(array)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); \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keep &amp;&amp; count &lt; size; keep = !keep, count++) \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	for(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item = (array) + count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; keep; keep = !keep)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8890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//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宏的使用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nums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[] = {1, 2, 3, 4, 5};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FOREACH(int *num,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nums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{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printf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("%d\n", *num);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90372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F7641D-875D-4524-87D5-E512A975D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宏的编程实践（例二）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C8D1A4-CC55-4131-8EBD-92B1D2B31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在实践中也可以使用宏，确保动态分配的内存被回收</a:t>
            </a: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C9D60CDD-F807-48C0-A968-6FE1974BDB6E}"/>
              </a:ext>
            </a:extLst>
          </p:cNvPr>
          <p:cNvSpPr/>
          <p:nvPr/>
        </p:nvSpPr>
        <p:spPr bwMode="auto">
          <a:xfrm>
            <a:off x="239401" y="2119488"/>
            <a:ext cx="8377062" cy="4043920"/>
          </a:xfrm>
          <a:prstGeom prst="verticalScroll">
            <a:avLst>
              <a:gd name="adj" fmla="val 3546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#include &lt;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stdlib.h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#define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ALLOC_MEM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(T,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num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p) \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( T *p = (T*)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malloc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num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*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sizeof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(T)), *_flag_ = (void*)0; \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	(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 == NULL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 (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printf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("Cannot allocate memory.\n"), 0) : !_flag_); \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	(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free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(p), _flag_ = (void*)1) )   </a:t>
            </a:r>
          </a:p>
          <a:p>
            <a:pPr marL="8890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452438" algn="l"/>
              </a:tabLst>
            </a:pP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8890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tabLst>
                <a:tab pos="452438" algn="l"/>
              </a:tabLst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宏的使用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ALLOC_MEM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1, p) {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*p = 5;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//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对指针的操作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867754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75BD92-813F-4C2C-8806-87DEB2F66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宏的编程实践</a:t>
            </a:r>
            <a:r>
              <a:rPr lang="zh-CN" altLang="en-US"/>
              <a:t>（例三）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6C7168-B6A8-43DC-B934-2A1827FB1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在实践中可以使用宏，确保文件正常打开，且使用后关闭</a:t>
            </a: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B2D9C97F-0CF1-4BFF-8516-DE7EFE4AC460}"/>
              </a:ext>
            </a:extLst>
          </p:cNvPr>
          <p:cNvSpPr/>
          <p:nvPr/>
        </p:nvSpPr>
        <p:spPr bwMode="auto">
          <a:xfrm>
            <a:off x="301625" y="2163448"/>
            <a:ext cx="8421024" cy="3639475"/>
          </a:xfrm>
          <a:prstGeom prst="verticalScroll">
            <a:avLst>
              <a:gd name="adj" fmla="val 3546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#include &lt;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stdio.h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#define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OPEN_FILE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(name, mode,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fp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\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( FILE *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fp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=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fopen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(name, mode), *_flag_ = (void*)0; \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	(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fp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==NULL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?(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printf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(“Error: %s.\n", name), exit(0), 0) : !_flag_); \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	(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fclose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fp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), _flag_ = (void*)1) )   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宏的使用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OPEN_FILE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("file.txt", "r",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fp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{</a:t>
            </a: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... ...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对文件的操作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88900" marR="0" lvl="0" indent="0" defTabSz="91440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2438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DA68B5E-20E5-4AB7-815C-865110036733}"/>
              </a:ext>
            </a:extLst>
          </p:cNvPr>
          <p:cNvSpPr txBox="1"/>
          <p:nvPr/>
        </p:nvSpPr>
        <p:spPr>
          <a:xfrm>
            <a:off x="301625" y="5947914"/>
            <a:ext cx="3077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功能类似 </a:t>
            </a:r>
            <a:r>
              <a:rPr lang="en-US" altLang="zh-CN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Python </a:t>
            </a:r>
            <a:r>
              <a:rPr lang="zh-CN" altLang="en-US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中的： </a:t>
            </a:r>
            <a:endParaRPr lang="en-US" altLang="zh-CN" sz="20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F9B7627-B0BF-412C-A9EF-87375822B3ED}"/>
              </a:ext>
            </a:extLst>
          </p:cNvPr>
          <p:cNvSpPr/>
          <p:nvPr/>
        </p:nvSpPr>
        <p:spPr>
          <a:xfrm>
            <a:off x="3743593" y="5941261"/>
            <a:ext cx="48464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with open("file.txt", "r") as </a:t>
            </a:r>
            <a:r>
              <a:rPr lang="en-US" altLang="zh-CN" sz="2000" dirty="0" err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fp</a:t>
            </a:r>
            <a:r>
              <a: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 ... ... </a:t>
            </a:r>
            <a:r>
              <a:rPr lang="en-US" altLang="zh-CN" sz="20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# </a:t>
            </a:r>
            <a:r>
              <a:rPr lang="zh-CN" altLang="en-US" sz="20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对文件的操作</a:t>
            </a:r>
          </a:p>
        </p:txBody>
      </p:sp>
    </p:spTree>
    <p:extLst>
      <p:ext uri="{BB962C8B-B14F-4D97-AF65-F5344CB8AC3E}">
        <p14:creationId xmlns:p14="http://schemas.microsoft.com/office/powerpoint/2010/main" val="315143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EE0744-70EA-453B-B0D6-C2A08E46A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条件编译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66A2103-EC03-465F-872B-D477916C2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336432"/>
            <a:ext cx="8540750" cy="4762744"/>
          </a:xfrm>
        </p:spPr>
        <p:txBody>
          <a:bodyPr/>
          <a:lstStyle/>
          <a:p>
            <a:pPr lvl="0"/>
            <a:r>
              <a:rPr lang="zh-CN" altLang="en-US" dirty="0">
                <a:solidFill>
                  <a:prstClr val="black"/>
                </a:solidFill>
              </a:rPr>
              <a:t>条件编译允许预处理器根据条件，选择性地传递源程序中的文本行给编译器进行处理，或者忽略</a:t>
            </a:r>
            <a:endParaRPr lang="en-US" altLang="zh-CN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</a:pPr>
            <a:r>
              <a:rPr lang="zh-CN" altLang="en-US" dirty="0">
                <a:solidFill>
                  <a:prstClr val="black"/>
                </a:solidFill>
              </a:rPr>
              <a:t>根据指定的标识符是否定义过</a:t>
            </a:r>
            <a:endParaRPr lang="en-US" altLang="zh-CN" dirty="0">
              <a:solidFill>
                <a:prstClr val="black"/>
              </a:solidFill>
            </a:endParaRPr>
          </a:p>
          <a:p>
            <a:pPr marL="717550" lvl="0" indent="0">
              <a:spcBef>
                <a:spcPts val="0"/>
              </a:spcBef>
              <a:buNone/>
              <a:tabLst>
                <a:tab pos="1071563" algn="l"/>
                <a:tab pos="1612900" algn="l"/>
              </a:tabLst>
            </a:pPr>
            <a:endParaRPr lang="en-US" altLang="zh-CN" dirty="0">
              <a:solidFill>
                <a:srgbClr val="0070C0"/>
              </a:solidFill>
            </a:endParaRPr>
          </a:p>
          <a:p>
            <a:pPr lvl="0">
              <a:spcBef>
                <a:spcPts val="0"/>
              </a:spcBef>
            </a:pPr>
            <a:endParaRPr lang="en-US" altLang="zh-CN" dirty="0">
              <a:solidFill>
                <a:srgbClr val="0070C0"/>
              </a:solidFill>
            </a:endParaRPr>
          </a:p>
          <a:p>
            <a:pPr lvl="0">
              <a:spcBef>
                <a:spcPts val="0"/>
              </a:spcBef>
            </a:pPr>
            <a:endParaRPr lang="en-US" altLang="zh-CN" dirty="0">
              <a:solidFill>
                <a:srgbClr val="0070C0"/>
              </a:solidFill>
            </a:endParaRPr>
          </a:p>
          <a:p>
            <a:pPr lvl="0">
              <a:spcBef>
                <a:spcPts val="0"/>
              </a:spcBef>
            </a:pPr>
            <a:endParaRPr lang="en-US" altLang="zh-CN" dirty="0">
              <a:solidFill>
                <a:srgbClr val="0070C0"/>
              </a:solidFill>
            </a:endParaRPr>
          </a:p>
          <a:p>
            <a:pPr lvl="0">
              <a:spcBef>
                <a:spcPts val="0"/>
              </a:spcBef>
            </a:pPr>
            <a:endParaRPr lang="en-US" altLang="zh-CN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</a:pPr>
            <a:r>
              <a:rPr lang="zh-CN" altLang="en-US" sz="2000" dirty="0">
                <a:solidFill>
                  <a:prstClr val="black"/>
                </a:solidFill>
              </a:rPr>
              <a:t>例：</a:t>
            </a:r>
            <a:r>
              <a:rPr lang="en-US" altLang="zh-CN" dirty="0">
                <a:solidFill>
                  <a:srgbClr val="0070C0"/>
                </a:solidFill>
              </a:rPr>
              <a:t>#define DEBUG</a:t>
            </a:r>
            <a:r>
              <a:rPr lang="en-US" altLang="zh-CN" dirty="0">
                <a:solidFill>
                  <a:prstClr val="black"/>
                </a:solidFill>
              </a:rPr>
              <a:t>	</a:t>
            </a:r>
            <a:r>
              <a:rPr lang="en-US" altLang="zh-CN" dirty="0">
                <a:solidFill>
                  <a:srgbClr val="00B050"/>
                </a:solidFill>
              </a:rPr>
              <a:t>//</a:t>
            </a:r>
            <a:r>
              <a:rPr lang="zh-CN" altLang="en-US" dirty="0">
                <a:solidFill>
                  <a:srgbClr val="00B050"/>
                </a:solidFill>
              </a:rPr>
              <a:t>常用于调试</a:t>
            </a:r>
            <a:endParaRPr lang="en-US" altLang="zh-CN" dirty="0">
              <a:solidFill>
                <a:srgbClr val="00B050"/>
              </a:solidFill>
            </a:endParaRPr>
          </a:p>
          <a:p>
            <a:pPr marL="1165225" lvl="0" indent="0">
              <a:spcBef>
                <a:spcPts val="0"/>
              </a:spcBef>
              <a:buNone/>
            </a:pPr>
            <a:r>
              <a:rPr lang="en-US" altLang="zh-CN" dirty="0">
                <a:solidFill>
                  <a:srgbClr val="0070C0"/>
                </a:solidFill>
              </a:rPr>
              <a:t> #ifdef DEBUG</a:t>
            </a:r>
          </a:p>
          <a:p>
            <a:pPr marL="1165225" lvl="0" indent="0">
              <a:spcBef>
                <a:spcPts val="0"/>
              </a:spcBef>
              <a:buNone/>
              <a:tabLst>
                <a:tab pos="1612900" algn="l"/>
              </a:tabLst>
            </a:pPr>
            <a:r>
              <a:rPr lang="en-US" altLang="zh-CN" dirty="0">
                <a:solidFill>
                  <a:srgbClr val="0070C0"/>
                </a:solidFill>
              </a:rPr>
              <a:t>	</a:t>
            </a:r>
            <a:r>
              <a:rPr lang="en-US" altLang="zh-CN" dirty="0" err="1">
                <a:solidFill>
                  <a:srgbClr val="0070C0"/>
                </a:solidFill>
              </a:rPr>
              <a:t>printf</a:t>
            </a:r>
            <a:r>
              <a:rPr lang="en-US" altLang="zh-CN" dirty="0">
                <a:solidFill>
                  <a:srgbClr val="0070C0"/>
                </a:solidFill>
              </a:rPr>
              <a:t>(……);</a:t>
            </a:r>
          </a:p>
          <a:p>
            <a:pPr marL="1165225" lvl="0" indent="0">
              <a:spcBef>
                <a:spcPts val="0"/>
              </a:spcBef>
              <a:buNone/>
            </a:pPr>
            <a:r>
              <a:rPr lang="en-US" altLang="zh-CN" dirty="0">
                <a:solidFill>
                  <a:srgbClr val="0070C0"/>
                </a:solidFill>
              </a:rPr>
              <a:t> #endif</a:t>
            </a:r>
            <a:endParaRPr lang="zh-CN" altLang="en-US" sz="2000" dirty="0">
              <a:solidFill>
                <a:srgbClr val="0070C0"/>
              </a:solidFill>
            </a:endParaRPr>
          </a:p>
        </p:txBody>
      </p:sp>
      <p:graphicFrame>
        <p:nvGraphicFramePr>
          <p:cNvPr id="4" name="表格 6">
            <a:extLst>
              <a:ext uri="{FF2B5EF4-FFF2-40B4-BE49-F238E27FC236}">
                <a16:creationId xmlns:a16="http://schemas.microsoft.com/office/drawing/2014/main" id="{E491EF65-76FC-44CE-8F28-E3DE518D8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726294"/>
              </p:ext>
            </p:extLst>
          </p:nvPr>
        </p:nvGraphicFramePr>
        <p:xfrm>
          <a:off x="1659376" y="2681484"/>
          <a:ext cx="7014453" cy="2072640"/>
        </p:xfrm>
        <a:graphic>
          <a:graphicData uri="http://schemas.openxmlformats.org/drawingml/2006/table">
            <a:tbl>
              <a:tblPr firstRow="1" bandRow="1"/>
              <a:tblGrid>
                <a:gridCol w="2373877">
                  <a:extLst>
                    <a:ext uri="{9D8B030D-6E8A-4147-A177-3AD203B41FA5}">
                      <a16:colId xmlns:a16="http://schemas.microsoft.com/office/drawing/2014/main" val="4290777101"/>
                    </a:ext>
                  </a:extLst>
                </a:gridCol>
                <a:gridCol w="1785320">
                  <a:extLst>
                    <a:ext uri="{9D8B030D-6E8A-4147-A177-3AD203B41FA5}">
                      <a16:colId xmlns:a16="http://schemas.microsoft.com/office/drawing/2014/main" val="1073912862"/>
                    </a:ext>
                  </a:extLst>
                </a:gridCol>
                <a:gridCol w="2855256">
                  <a:extLst>
                    <a:ext uri="{9D8B030D-6E8A-4147-A177-3AD203B41FA5}">
                      <a16:colId xmlns:a16="http://schemas.microsoft.com/office/drawing/2014/main" val="1009525774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#ifdef 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标识符</a:t>
                      </a:r>
                      <a:endParaRPr lang="en-US" altLang="zh-CN" sz="2400" dirty="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#endif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algn="ctr">
                        <a:spcBef>
                          <a:spcPts val="300"/>
                        </a:spcBef>
                      </a:pPr>
                      <a:r>
                        <a:rPr lang="zh-CN" altLang="en-US" sz="24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#ifdef 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标识符</a:t>
                      </a:r>
                      <a:endParaRPr lang="en-US" altLang="zh-CN" sz="2400" dirty="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#else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#endif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041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8180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389A4D-EF07-4933-BAFF-524D8F673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条件编译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D0B38ED-527B-4966-807C-176979C73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z="2400" dirty="0">
                <a:solidFill>
                  <a:prstClr val="black"/>
                </a:solidFill>
              </a:rPr>
              <a:t>根据指定的标识符是否</a:t>
            </a:r>
            <a:r>
              <a:rPr lang="zh-CN" altLang="en-US" sz="2400" dirty="0">
                <a:solidFill>
                  <a:srgbClr val="C00000"/>
                </a:solidFill>
              </a:rPr>
              <a:t>未定义</a:t>
            </a:r>
            <a:r>
              <a:rPr lang="zh-CN" altLang="en-US" sz="2400" dirty="0">
                <a:solidFill>
                  <a:prstClr val="black"/>
                </a:solidFill>
              </a:rPr>
              <a:t>过</a:t>
            </a:r>
            <a:endParaRPr lang="en-US" altLang="zh-CN" sz="2400" dirty="0">
              <a:solidFill>
                <a:prstClr val="black"/>
              </a:solidFill>
            </a:endParaRPr>
          </a:p>
          <a:p>
            <a:pPr lvl="0"/>
            <a:endParaRPr lang="en-US" altLang="zh-CN" sz="2400" dirty="0">
              <a:solidFill>
                <a:prstClr val="black"/>
              </a:solidFill>
            </a:endParaRPr>
          </a:p>
          <a:p>
            <a:pPr lvl="0"/>
            <a:endParaRPr lang="en-US" altLang="zh-CN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altLang="zh-CN" sz="2400" dirty="0">
              <a:solidFill>
                <a:prstClr val="black"/>
              </a:solidFill>
            </a:endParaRPr>
          </a:p>
          <a:p>
            <a:pPr lvl="0"/>
            <a:r>
              <a:rPr lang="zh-CN" altLang="en-US" sz="2400" dirty="0">
                <a:solidFill>
                  <a:prstClr val="black"/>
                </a:solidFill>
              </a:rPr>
              <a:t>根据</a:t>
            </a:r>
            <a:r>
              <a:rPr lang="zh-CN" altLang="en-US" sz="2400" dirty="0">
                <a:solidFill>
                  <a:srgbClr val="C00000"/>
                </a:solidFill>
              </a:rPr>
              <a:t>常量表达式</a:t>
            </a:r>
            <a:r>
              <a:rPr lang="zh-CN" altLang="en-US" sz="2400" dirty="0">
                <a:solidFill>
                  <a:prstClr val="black"/>
                </a:solidFill>
              </a:rPr>
              <a:t>的值是否非</a:t>
            </a:r>
            <a:r>
              <a:rPr lang="en-US" altLang="zh-CN" sz="2400" dirty="0">
                <a:solidFill>
                  <a:prstClr val="black"/>
                </a:solidFill>
              </a:rPr>
              <a:t>0</a:t>
            </a:r>
          </a:p>
          <a:p>
            <a:endParaRPr lang="zh-CN" altLang="en-US" dirty="0"/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A185943D-FC73-4D6E-9061-D43D36D5CB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077631"/>
              </p:ext>
            </p:extLst>
          </p:nvPr>
        </p:nvGraphicFramePr>
        <p:xfrm>
          <a:off x="844063" y="1887598"/>
          <a:ext cx="7315200" cy="2072640"/>
        </p:xfrm>
        <a:graphic>
          <a:graphicData uri="http://schemas.openxmlformats.org/drawingml/2006/table">
            <a:tbl>
              <a:tblPr firstRow="1" bandRow="1"/>
              <a:tblGrid>
                <a:gridCol w="2325041">
                  <a:extLst>
                    <a:ext uri="{9D8B030D-6E8A-4147-A177-3AD203B41FA5}">
                      <a16:colId xmlns:a16="http://schemas.microsoft.com/office/drawing/2014/main" val="4290777101"/>
                    </a:ext>
                  </a:extLst>
                </a:gridCol>
                <a:gridCol w="2012484">
                  <a:extLst>
                    <a:ext uri="{9D8B030D-6E8A-4147-A177-3AD203B41FA5}">
                      <a16:colId xmlns:a16="http://schemas.microsoft.com/office/drawing/2014/main" val="1073912862"/>
                    </a:ext>
                  </a:extLst>
                </a:gridCol>
                <a:gridCol w="2977675">
                  <a:extLst>
                    <a:ext uri="{9D8B030D-6E8A-4147-A177-3AD203B41FA5}">
                      <a16:colId xmlns:a16="http://schemas.microsoft.com/office/drawing/2014/main" val="1009525774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#ifndef 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标识符</a:t>
                      </a:r>
                      <a:endParaRPr lang="en-US" altLang="zh-CN" sz="2400" dirty="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#endif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algn="ctr">
                        <a:spcBef>
                          <a:spcPts val="300"/>
                        </a:spcBef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#ifndef 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标识符</a:t>
                      </a:r>
                      <a:endParaRPr lang="en-US" altLang="zh-CN" sz="2400" dirty="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#else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#endif</a:t>
                      </a:r>
                      <a:endParaRPr lang="en-US" altLang="zh-CN" sz="2000" dirty="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041694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836A3FA2-4BF7-452D-803F-4B86BBF99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747138"/>
              </p:ext>
            </p:extLst>
          </p:nvPr>
        </p:nvGraphicFramePr>
        <p:xfrm>
          <a:off x="677008" y="3977640"/>
          <a:ext cx="7989725" cy="2880360"/>
        </p:xfrm>
        <a:graphic>
          <a:graphicData uri="http://schemas.openxmlformats.org/drawingml/2006/table">
            <a:tbl>
              <a:tblPr firstRow="1" bandRow="1"/>
              <a:tblGrid>
                <a:gridCol w="2321169">
                  <a:extLst>
                    <a:ext uri="{9D8B030D-6E8A-4147-A177-3AD203B41FA5}">
                      <a16:colId xmlns:a16="http://schemas.microsoft.com/office/drawing/2014/main" val="4290777101"/>
                    </a:ext>
                  </a:extLst>
                </a:gridCol>
                <a:gridCol w="509954">
                  <a:extLst>
                    <a:ext uri="{9D8B030D-6E8A-4147-A177-3AD203B41FA5}">
                      <a16:colId xmlns:a16="http://schemas.microsoft.com/office/drawing/2014/main" val="1073912862"/>
                    </a:ext>
                  </a:extLst>
                </a:gridCol>
                <a:gridCol w="2277208">
                  <a:extLst>
                    <a:ext uri="{9D8B030D-6E8A-4147-A177-3AD203B41FA5}">
                      <a16:colId xmlns:a16="http://schemas.microsoft.com/office/drawing/2014/main" val="1009525774"/>
                    </a:ext>
                  </a:extLst>
                </a:gridCol>
                <a:gridCol w="391439">
                  <a:extLst>
                    <a:ext uri="{9D8B030D-6E8A-4147-A177-3AD203B41FA5}">
                      <a16:colId xmlns:a16="http://schemas.microsoft.com/office/drawing/2014/main" val="969671011"/>
                    </a:ext>
                  </a:extLst>
                </a:gridCol>
                <a:gridCol w="2489955">
                  <a:extLst>
                    <a:ext uri="{9D8B030D-6E8A-4147-A177-3AD203B41FA5}">
                      <a16:colId xmlns:a16="http://schemas.microsoft.com/office/drawing/2014/main" val="1701895749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#if 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常量表达式</a:t>
                      </a:r>
                      <a:endParaRPr lang="en-US" altLang="zh-CN" sz="2400" dirty="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#endif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algn="ctr">
                        <a:spcBef>
                          <a:spcPts val="300"/>
                        </a:spcBef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或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#if 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常量表达式</a:t>
                      </a:r>
                      <a:endParaRPr lang="en-US" altLang="zh-CN" sz="2400" dirty="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#else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#endif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algn="ctr">
                        <a:spcBef>
                          <a:spcPts val="300"/>
                        </a:spcBef>
                      </a:pPr>
                      <a:r>
                        <a:rPr lang="zh-CN" altLang="en-US" sz="2000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或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#ifdef 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标识符</a:t>
                      </a:r>
                      <a:endParaRPr lang="en-US" altLang="zh-CN" sz="2400" dirty="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#elif 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常量表达式</a:t>
                      </a:r>
                      <a:endParaRPr lang="en-US" altLang="zh-CN" sz="2400" dirty="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#else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zh-CN" altLang="en-US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程序段</a:t>
                      </a: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indent="0">
                        <a:spcBef>
                          <a:spcPts val="300"/>
                        </a:spcBef>
                        <a:buNone/>
                        <a:tabLst>
                          <a:tab pos="444500" algn="l"/>
                          <a:tab pos="1071563" algn="l"/>
                          <a:tab pos="1612900" algn="l"/>
                        </a:tabLst>
                      </a:pPr>
                      <a:r>
                        <a:rPr lang="en-US" altLang="zh-CN" sz="2400" dirty="0">
                          <a:solidFill>
                            <a:srgbClr val="0070C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#endif</a:t>
                      </a:r>
                      <a:endParaRPr lang="en-US" altLang="zh-CN" sz="2000" dirty="0">
                        <a:solidFill>
                          <a:srgbClr val="0070C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041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31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6CE63D-73FB-42D2-94E8-6BB8F25ED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位运算的概念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134B3F-E6EE-47E4-BA55-6E2063D21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很多算法是按二进制位进行运算的</a:t>
            </a:r>
          </a:p>
          <a:p>
            <a:r>
              <a:rPr lang="zh-CN" altLang="en-US" sz="2400" dirty="0"/>
              <a:t>位运算速度快，效率高</a:t>
            </a:r>
          </a:p>
          <a:p>
            <a:endParaRPr lang="en-US" altLang="zh-CN" sz="2400" dirty="0"/>
          </a:p>
          <a:p>
            <a:r>
              <a:rPr lang="zh-CN" altLang="en-US" sz="2400" dirty="0"/>
              <a:t>位运算的运算对象是</a:t>
            </a:r>
            <a:r>
              <a:rPr lang="zh-CN" altLang="en-US" sz="2400" dirty="0">
                <a:solidFill>
                  <a:srgbClr val="C00000"/>
                </a:solidFill>
              </a:rPr>
              <a:t>二进制</a:t>
            </a:r>
            <a:r>
              <a:rPr lang="zh-CN" altLang="en-US" sz="2400" dirty="0"/>
              <a:t>的位</a:t>
            </a:r>
          </a:p>
          <a:p>
            <a:r>
              <a:rPr lang="zh-CN" altLang="en-US" sz="2400" dirty="0"/>
              <a:t>只能对</a:t>
            </a:r>
            <a:r>
              <a:rPr lang="zh-CN" altLang="en-US" sz="2400" dirty="0">
                <a:solidFill>
                  <a:srgbClr val="C00000"/>
                </a:solidFill>
              </a:rPr>
              <a:t>整型</a:t>
            </a:r>
            <a:r>
              <a:rPr lang="zh-CN" altLang="en-US" dirty="0">
                <a:solidFill>
                  <a:srgbClr val="C00000"/>
                </a:solidFill>
              </a:rPr>
              <a:t>数据</a:t>
            </a:r>
            <a:r>
              <a:rPr lang="zh-CN" altLang="en-US" dirty="0"/>
              <a:t>（包括字符型）</a:t>
            </a:r>
            <a:r>
              <a:rPr lang="zh-CN" altLang="en-US" sz="2400" dirty="0"/>
              <a:t>进行位运算</a:t>
            </a:r>
          </a:p>
          <a:p>
            <a:r>
              <a:rPr lang="zh-CN" altLang="en-US" sz="2400" dirty="0"/>
              <a:t>负数以补码形式参与运算</a:t>
            </a:r>
            <a:endParaRPr lang="en-US" altLang="zh-CN" sz="2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07472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A0B2B3-621E-4131-840C-F7664D861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条件编译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1E3847-F876-4263-85D9-E0F4C0108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可编写子多台机器或多种操作系统之间可移植的程序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可编写用不同的编译器编译的程序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为宏提供默认定义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#ifndef BUFFER_SIZE</a:t>
            </a:r>
          </a:p>
          <a:p>
            <a:pPr marL="457200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#define BUFFER_SIZE 256</a:t>
            </a:r>
          </a:p>
          <a:p>
            <a:pPr marL="457200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#endif</a:t>
            </a:r>
          </a:p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临时屏蔽包含注释</a:t>
            </a:r>
            <a:r>
              <a:rPr lang="en-US" altLang="zh-CN" sz="2000" dirty="0">
                <a:solidFill>
                  <a:srgbClr val="00B050"/>
                </a:solidFill>
              </a:rPr>
              <a:t>/* ... */</a:t>
            </a:r>
            <a:r>
              <a:rPr lang="zh-CN" altLang="en-US" sz="2000" dirty="0">
                <a:solidFill>
                  <a:prstClr val="black"/>
                </a:solidFill>
              </a:rPr>
              <a:t>的代码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#if 0</a:t>
            </a:r>
          </a:p>
          <a:p>
            <a:pPr marL="457200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	</a:t>
            </a:r>
            <a:r>
              <a:rPr lang="zh-CN" altLang="en-US" sz="2000" dirty="0">
                <a:solidFill>
                  <a:srgbClr val="0070C0"/>
                </a:solidFill>
              </a:rPr>
              <a:t>包含</a:t>
            </a:r>
            <a:r>
              <a:rPr lang="en-US" altLang="zh-CN" sz="2000" dirty="0">
                <a:solidFill>
                  <a:srgbClr val="00B050"/>
                </a:solidFill>
              </a:rPr>
              <a:t>/</a:t>
            </a:r>
            <a:r>
              <a:rPr lang="zh-CN" altLang="en-US" sz="2000" dirty="0">
                <a:solidFill>
                  <a:srgbClr val="00B050"/>
                </a:solidFill>
              </a:rPr>
              <a:t>* </a:t>
            </a:r>
            <a:r>
              <a:rPr lang="en-US" altLang="zh-CN" sz="2000" dirty="0">
                <a:solidFill>
                  <a:srgbClr val="00B050"/>
                </a:solidFill>
              </a:rPr>
              <a:t>... */</a:t>
            </a:r>
            <a:r>
              <a:rPr lang="zh-CN" altLang="en-US" sz="2000" dirty="0">
                <a:solidFill>
                  <a:srgbClr val="0070C0"/>
                </a:solidFill>
              </a:rPr>
              <a:t>的代码段</a:t>
            </a:r>
            <a:endParaRPr lang="en-US" altLang="zh-CN" sz="20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n-US" altLang="zh-CN" sz="2000" dirty="0">
                <a:solidFill>
                  <a:srgbClr val="0070C0"/>
                </a:solidFill>
              </a:rPr>
              <a:t>#endif</a:t>
            </a:r>
          </a:p>
          <a:p>
            <a:pPr lvl="0"/>
            <a:r>
              <a:rPr lang="zh-CN" altLang="en-US" sz="2000" dirty="0">
                <a:solidFill>
                  <a:prstClr val="black"/>
                </a:solidFill>
              </a:rPr>
              <a:t>保护头文件以避免重复包含</a:t>
            </a:r>
          </a:p>
        </p:txBody>
      </p:sp>
      <p:sp>
        <p:nvSpPr>
          <p:cNvPr id="4" name="卷形: 垂直 4">
            <a:extLst>
              <a:ext uri="{FF2B5EF4-FFF2-40B4-BE49-F238E27FC236}">
                <a16:creationId xmlns:a16="http://schemas.microsoft.com/office/drawing/2014/main" id="{FF2D4A4A-F309-46DF-B212-A77BF93F8E84}"/>
              </a:ext>
            </a:extLst>
          </p:cNvPr>
          <p:cNvSpPr/>
          <p:nvPr/>
        </p:nvSpPr>
        <p:spPr bwMode="auto">
          <a:xfrm>
            <a:off x="4357712" y="2917508"/>
            <a:ext cx="4373050" cy="3641553"/>
          </a:xfrm>
          <a:prstGeom prst="verticalScroll">
            <a:avLst>
              <a:gd name="adj" fmla="val 4428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ifndef</a:t>
            </a: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_HELLO_H_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#define _HELLO_H_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// </a:t>
            </a:r>
            <a:r>
              <a:rPr kumimoji="0" lang="zh-CN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增加上述宏定义</a:t>
            </a:r>
            <a:endParaRPr kumimoji="0" lang="en-US" altLang="zh-CN" sz="24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// </a:t>
            </a:r>
            <a:r>
              <a:rPr kumimoji="0" lang="zh-CN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避免头文件被重复包含</a:t>
            </a:r>
            <a:endParaRPr kumimoji="0" lang="en-US" altLang="zh-CN" sz="24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// </a:t>
            </a:r>
            <a:r>
              <a:rPr kumimoji="0" lang="zh-CN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头文件的内容</a:t>
            </a:r>
            <a:endParaRPr kumimoji="0" lang="en-US" altLang="zh-CN" sz="24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... ...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</a:t>
            </a:r>
            <a:r>
              <a:rPr kumimoji="0" lang="en-US" altLang="zh-CN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endif</a:t>
            </a:r>
            <a:endParaRPr kumimoji="0" lang="en-US" altLang="zh-CN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58D433B-6BA3-4423-B71D-7916C430FC32}"/>
              </a:ext>
            </a:extLst>
          </p:cNvPr>
          <p:cNvSpPr txBox="1"/>
          <p:nvPr/>
        </p:nvSpPr>
        <p:spPr>
          <a:xfrm>
            <a:off x="5240835" y="2286000"/>
            <a:ext cx="2773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头文件：</a:t>
            </a:r>
            <a:r>
              <a:rPr lang="en-US" altLang="zh-CN" sz="2800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hello.h</a:t>
            </a:r>
            <a:endParaRPr lang="zh-CN" altLang="en-US" sz="28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25922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44A654-395A-4573-AEA6-C343AC435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核心系统预定义宏（</a:t>
            </a:r>
            <a:r>
              <a:rPr lang="en-US" altLang="zh-CN" dirty="0"/>
              <a:t>ANSI C</a:t>
            </a:r>
            <a:r>
              <a:rPr lang="zh-CN" altLang="en-US" dirty="0"/>
              <a:t>标准）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E0F68B-62AF-4FEF-BE54-6F54AFDBE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这些宏在现代</a:t>
            </a:r>
            <a:r>
              <a:rPr lang="en-US" altLang="zh-CN" dirty="0"/>
              <a:t>C</a:t>
            </a:r>
            <a:r>
              <a:rPr lang="zh-CN" altLang="en-US" dirty="0"/>
              <a:t>编译器中均可用，通常用于打印调试信息</a:t>
            </a:r>
            <a:endParaRPr lang="en-US" altLang="zh-CN" dirty="0"/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__FILE__   </a:t>
            </a:r>
            <a:r>
              <a:rPr lang="en-US" altLang="zh-CN" sz="1800" dirty="0"/>
              <a:t>: </a:t>
            </a:r>
            <a:r>
              <a:rPr lang="zh-CN" altLang="en-US" sz="1800" dirty="0"/>
              <a:t>字符串文字，表示当前正在处理的源文件名。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__LINE__  </a:t>
            </a:r>
            <a:r>
              <a:rPr lang="en-US" altLang="zh-CN" sz="1800" dirty="0"/>
              <a:t>: </a:t>
            </a:r>
            <a:r>
              <a:rPr lang="zh-CN" altLang="en-US" sz="1800" dirty="0"/>
              <a:t>整数，表示当前代码行在文件中的行号。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__DATE__ </a:t>
            </a:r>
            <a:r>
              <a:rPr lang="en-US" altLang="zh-CN" sz="1800" dirty="0"/>
              <a:t>: </a:t>
            </a:r>
            <a:r>
              <a:rPr lang="zh-CN" altLang="en-US" sz="1800" dirty="0"/>
              <a:t>字符串文字，表示预处理的日期，格式为 </a:t>
            </a:r>
            <a:r>
              <a:rPr lang="en-US" altLang="zh-CN" sz="1800" dirty="0"/>
              <a:t>"</a:t>
            </a:r>
            <a:r>
              <a:rPr lang="en-US" altLang="zh-CN" sz="1800" dirty="0" err="1"/>
              <a:t>Mmm</a:t>
            </a:r>
            <a:r>
              <a:rPr lang="en-US" altLang="zh-CN" sz="1800" dirty="0"/>
              <a:t> dd </a:t>
            </a:r>
            <a:r>
              <a:rPr lang="en-US" altLang="zh-CN" sz="1800" dirty="0" err="1"/>
              <a:t>yyyy</a:t>
            </a:r>
            <a:r>
              <a:rPr lang="en-US" altLang="zh-CN" sz="1800" dirty="0"/>
              <a:t>"</a:t>
            </a:r>
            <a:r>
              <a:rPr lang="zh-CN" altLang="en-US" sz="1800" dirty="0"/>
              <a:t>。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__TIME__ </a:t>
            </a:r>
            <a:r>
              <a:rPr lang="en-US" altLang="zh-CN" sz="1800" dirty="0"/>
              <a:t>: </a:t>
            </a:r>
            <a:r>
              <a:rPr lang="zh-CN" altLang="en-US" sz="1800" dirty="0"/>
              <a:t>字符串文字，表示预处理的时间，格式为 </a:t>
            </a:r>
            <a:r>
              <a:rPr lang="en-US" altLang="zh-CN" sz="1800" dirty="0"/>
              <a:t>"</a:t>
            </a:r>
            <a:r>
              <a:rPr lang="en-US" altLang="zh-CN" sz="1800" dirty="0" err="1"/>
              <a:t>hh:mm:ss</a:t>
            </a:r>
            <a:r>
              <a:rPr lang="en-US" altLang="zh-CN" sz="1800" dirty="0"/>
              <a:t>"</a:t>
            </a:r>
            <a:r>
              <a:rPr lang="zh-CN" altLang="en-US" sz="1800" dirty="0"/>
              <a:t>。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</a:t>
            </a:r>
            <a:r>
              <a:rPr lang="en-US" altLang="zh-CN" sz="1800" dirty="0" err="1">
                <a:solidFill>
                  <a:srgbClr val="0070C0"/>
                </a:solidFill>
              </a:rPr>
              <a:t>func</a:t>
            </a:r>
            <a:r>
              <a:rPr lang="en-US" altLang="zh-CN" sz="1800" dirty="0">
                <a:solidFill>
                  <a:srgbClr val="0070C0"/>
                </a:solidFill>
              </a:rPr>
              <a:t>__  </a:t>
            </a:r>
            <a:r>
              <a:rPr lang="en-US" altLang="zh-CN" sz="1800" dirty="0"/>
              <a:t>: </a:t>
            </a:r>
            <a:r>
              <a:rPr lang="zh-CN" altLang="en-US" sz="1800" dirty="0"/>
              <a:t>字符串，表示当前所在函数的名称（</a:t>
            </a:r>
            <a:r>
              <a:rPr lang="en-US" altLang="zh-CN" sz="1800" dirty="0"/>
              <a:t>C99</a:t>
            </a:r>
            <a:r>
              <a:rPr lang="zh-CN" altLang="en-US" sz="1800" dirty="0"/>
              <a:t>标准引入）。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__STDC__ </a:t>
            </a:r>
            <a:r>
              <a:rPr lang="en-US" altLang="zh-CN" sz="1800" dirty="0"/>
              <a:t>: </a:t>
            </a:r>
            <a:r>
              <a:rPr lang="zh-CN" altLang="en-US" sz="1800" dirty="0"/>
              <a:t>如果编译器符合</a:t>
            </a:r>
            <a:r>
              <a:rPr lang="en-US" altLang="zh-CN" sz="1800" dirty="0"/>
              <a:t>ANSI C</a:t>
            </a:r>
            <a:r>
              <a:rPr lang="zh-CN" altLang="en-US" sz="1800" dirty="0"/>
              <a:t>标准，则定义为</a:t>
            </a:r>
            <a:r>
              <a:rPr lang="en-US" altLang="zh-CN" sz="1800" dirty="0"/>
              <a:t>1</a:t>
            </a:r>
            <a:r>
              <a:rPr lang="zh-CN" altLang="en-US" sz="1800" dirty="0"/>
              <a:t>。</a:t>
            </a:r>
          </a:p>
        </p:txBody>
      </p:sp>
      <p:sp>
        <p:nvSpPr>
          <p:cNvPr id="4" name="卷形: 垂直 4">
            <a:extLst>
              <a:ext uri="{FF2B5EF4-FFF2-40B4-BE49-F238E27FC236}">
                <a16:creationId xmlns:a16="http://schemas.microsoft.com/office/drawing/2014/main" id="{3B7741E3-1E57-4DB0-B857-08D26FDBB23D}"/>
              </a:ext>
            </a:extLst>
          </p:cNvPr>
          <p:cNvSpPr/>
          <p:nvPr/>
        </p:nvSpPr>
        <p:spPr bwMode="auto">
          <a:xfrm>
            <a:off x="697280" y="4765431"/>
            <a:ext cx="7910390" cy="1709699"/>
          </a:xfrm>
          <a:prstGeom prst="verticalScroll">
            <a:avLst>
              <a:gd name="adj" fmla="val 4428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#include &lt;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stdio.h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void 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print_log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printf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("File: %s, Line: %d, Function: %s\n", __FILE__, __LINE__, __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func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// </a:t>
            </a: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输出示例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 File: 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main.c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Line: 4, Function: 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print_log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3555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E83FD6-2718-4E6C-AD19-A9CA3ACE8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编译器特性与平台宏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62AF45-5C1C-440A-B230-4FB860419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用于条件编译，根据编译器类型或平台调整代码</a:t>
            </a:r>
            <a:endParaRPr lang="en-US" altLang="zh-CN" dirty="0"/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__GNUC__  </a:t>
            </a:r>
            <a:r>
              <a:rPr lang="en-US" altLang="zh-CN" sz="1800" dirty="0"/>
              <a:t>: GNU GCC</a:t>
            </a:r>
            <a:r>
              <a:rPr lang="zh-CN" altLang="en-US" sz="1800" dirty="0"/>
              <a:t>编译器或兼容编译器（如</a:t>
            </a:r>
            <a:r>
              <a:rPr lang="en-US" altLang="zh-CN" sz="1800" dirty="0"/>
              <a:t>Clang</a:t>
            </a:r>
            <a:r>
              <a:rPr lang="zh-CN" altLang="en-US" sz="1800" dirty="0"/>
              <a:t>）定义此宏。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_MSC_VER  </a:t>
            </a:r>
            <a:r>
              <a:rPr lang="en-US" altLang="zh-CN" sz="1800" dirty="0"/>
              <a:t>: Microsoft Visual C++ (MSVC) </a:t>
            </a:r>
            <a:r>
              <a:rPr lang="zh-CN" altLang="en-US" sz="1800" dirty="0"/>
              <a:t>编译器定义此宏。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</a:t>
            </a:r>
            <a:r>
              <a:rPr lang="en-US" altLang="zh-CN" sz="1800" dirty="0" err="1">
                <a:solidFill>
                  <a:srgbClr val="0070C0"/>
                </a:solidFill>
              </a:rPr>
              <a:t>linux</a:t>
            </a:r>
            <a:r>
              <a:rPr lang="en-US" altLang="zh-CN" sz="1800" dirty="0">
                <a:solidFill>
                  <a:srgbClr val="0070C0"/>
                </a:solidFill>
              </a:rPr>
              <a:t>__     </a:t>
            </a:r>
            <a:r>
              <a:rPr lang="en-US" altLang="zh-CN" sz="1800" dirty="0"/>
              <a:t>: </a:t>
            </a:r>
            <a:r>
              <a:rPr lang="zh-CN" altLang="en-US" sz="1800" dirty="0"/>
              <a:t>在</a:t>
            </a:r>
            <a:r>
              <a:rPr lang="en-US" altLang="zh-CN" sz="1800" dirty="0"/>
              <a:t>Linux</a:t>
            </a:r>
            <a:r>
              <a:rPr lang="zh-CN" altLang="en-US" sz="1800" dirty="0"/>
              <a:t>操作系统下定义。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_WIN32 / _WIN64</a:t>
            </a:r>
            <a:r>
              <a:rPr lang="en-US" altLang="zh-CN" sz="1800" dirty="0"/>
              <a:t>: </a:t>
            </a:r>
            <a:r>
              <a:rPr lang="zh-CN" altLang="en-US" sz="1800" dirty="0"/>
              <a:t>在</a:t>
            </a:r>
            <a:r>
              <a:rPr lang="en-US" altLang="zh-CN" sz="1800" dirty="0"/>
              <a:t>Windows</a:t>
            </a:r>
            <a:r>
              <a:rPr lang="zh-CN" altLang="en-US" sz="1800" dirty="0"/>
              <a:t>操作系统下定义。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</a:t>
            </a:r>
            <a:r>
              <a:rPr lang="en-US" altLang="zh-CN" sz="1800" dirty="0" err="1">
                <a:solidFill>
                  <a:srgbClr val="0070C0"/>
                </a:solidFill>
              </a:rPr>
              <a:t>cplusplus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/>
              <a:t>: </a:t>
            </a:r>
            <a:r>
              <a:rPr lang="zh-CN" altLang="en-US" sz="1800" dirty="0"/>
              <a:t>如果是</a:t>
            </a:r>
            <a:r>
              <a:rPr lang="en-US" altLang="zh-CN" sz="1800" dirty="0"/>
              <a:t>C++</a:t>
            </a:r>
            <a:r>
              <a:rPr lang="zh-CN" altLang="en-US" sz="1800" dirty="0"/>
              <a:t>代码文件，则定义此宏。</a:t>
            </a:r>
          </a:p>
        </p:txBody>
      </p:sp>
      <p:sp>
        <p:nvSpPr>
          <p:cNvPr id="4" name="卷形: 垂直 4">
            <a:extLst>
              <a:ext uri="{FF2B5EF4-FFF2-40B4-BE49-F238E27FC236}">
                <a16:creationId xmlns:a16="http://schemas.microsoft.com/office/drawing/2014/main" id="{3F543417-14AD-431C-9778-5556A3BD941D}"/>
              </a:ext>
            </a:extLst>
          </p:cNvPr>
          <p:cNvSpPr/>
          <p:nvPr/>
        </p:nvSpPr>
        <p:spPr bwMode="auto">
          <a:xfrm>
            <a:off x="776411" y="4538701"/>
            <a:ext cx="3443897" cy="1848506"/>
          </a:xfrm>
          <a:prstGeom prst="verticalScroll">
            <a:avLst>
              <a:gd name="adj" fmla="val 4428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#ifdef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_WIN32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#include &lt;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windows.h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#else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#include &lt;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unistd.h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#endif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78EEC40-1085-404A-B190-8DB2A7EF58EE}"/>
              </a:ext>
            </a:extLst>
          </p:cNvPr>
          <p:cNvSpPr txBox="1"/>
          <p:nvPr/>
        </p:nvSpPr>
        <p:spPr>
          <a:xfrm>
            <a:off x="5046784" y="4092476"/>
            <a:ext cx="3877407" cy="2600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CN" altLang="en-US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注意事项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预处理阶段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宏定义是在编译之前由预处理器进行简单文本替换的。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调试与查看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可以在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GCC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中使用 </a:t>
            </a:r>
            <a:r>
              <a:rPr lang="en-US" altLang="zh-CN" dirty="0" err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gcc</a:t>
            </a:r>
            <a:r>
              <a:rPr lang="en-US" altLang="zh-CN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-</a:t>
            </a:r>
            <a:r>
              <a:rPr lang="en-US" altLang="zh-CN" dirty="0" err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dM</a:t>
            </a:r>
            <a:r>
              <a:rPr lang="en-US" altLang="zh-CN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-E - &lt; /dev/null 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命令查看当前编译器定义的所有宏。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不可重定义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系统预定义宏通常不能使用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#undef 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重新定义。</a:t>
            </a:r>
          </a:p>
        </p:txBody>
      </p:sp>
    </p:spTree>
    <p:extLst>
      <p:ext uri="{BB962C8B-B14F-4D97-AF65-F5344CB8AC3E}">
        <p14:creationId xmlns:p14="http://schemas.microsoft.com/office/powerpoint/2010/main" val="29307688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001ACE-D603-419E-BEF3-77598D26F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其它系统预定义宏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635B61-2D27-4A2E-8E9C-A2A8222F6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整形变量的表示范围：</a:t>
            </a:r>
            <a:r>
              <a:rPr lang="en-US" altLang="zh-CN" dirty="0"/>
              <a:t>#include &lt;</a:t>
            </a:r>
            <a:r>
              <a:rPr lang="en-US" altLang="zh-CN" dirty="0" err="1">
                <a:solidFill>
                  <a:srgbClr val="FF0000"/>
                </a:solidFill>
              </a:rPr>
              <a:t>limits.h</a:t>
            </a:r>
            <a:r>
              <a:rPr lang="en-US" altLang="zh-CN" dirty="0"/>
              <a:t>&gt;</a:t>
            </a:r>
          </a:p>
          <a:p>
            <a:pPr lvl="1"/>
            <a:r>
              <a:rPr lang="zh-CN" altLang="en-US" sz="2000" dirty="0"/>
              <a:t>字符类型（</a:t>
            </a:r>
            <a:r>
              <a:rPr lang="en-US" altLang="zh-CN" sz="2000" dirty="0">
                <a:solidFill>
                  <a:srgbClr val="0070C0"/>
                </a:solidFill>
              </a:rPr>
              <a:t>char</a:t>
            </a:r>
            <a:r>
              <a:rPr lang="zh-CN" altLang="en-US" sz="2000" dirty="0"/>
              <a:t>）   ：</a:t>
            </a:r>
            <a:r>
              <a:rPr lang="en-US" altLang="zh-CN" sz="2000" dirty="0">
                <a:solidFill>
                  <a:srgbClr val="0070C0"/>
                </a:solidFill>
              </a:rPr>
              <a:t>CHAR_MIN</a:t>
            </a:r>
            <a:r>
              <a:rPr lang="zh-CN" altLang="en-US" sz="2000" dirty="0">
                <a:solidFill>
                  <a:srgbClr val="0070C0"/>
                </a:solidFill>
              </a:rPr>
              <a:t>，</a:t>
            </a:r>
            <a:r>
              <a:rPr lang="en-US" altLang="zh-CN" sz="2000" dirty="0">
                <a:solidFill>
                  <a:srgbClr val="0070C0"/>
                </a:solidFill>
              </a:rPr>
              <a:t>CHAR_MAX, UCHAR_MAX</a:t>
            </a:r>
          </a:p>
          <a:p>
            <a:pPr lvl="1"/>
            <a:r>
              <a:rPr lang="zh-CN" altLang="en-US" sz="2000" dirty="0"/>
              <a:t>整数类型（</a:t>
            </a:r>
            <a:r>
              <a:rPr lang="en-US" altLang="zh-CN" sz="2000" dirty="0">
                <a:solidFill>
                  <a:srgbClr val="0070C0"/>
                </a:solidFill>
              </a:rPr>
              <a:t>int</a:t>
            </a:r>
            <a:r>
              <a:rPr lang="zh-CN" altLang="en-US" sz="2000" dirty="0"/>
              <a:t>）      ：</a:t>
            </a:r>
            <a:r>
              <a:rPr lang="en-US" altLang="zh-CN" sz="2000" dirty="0">
                <a:solidFill>
                  <a:srgbClr val="0070C0"/>
                </a:solidFill>
              </a:rPr>
              <a:t>INT_MIN, INT_MAX, UINT_MAX</a:t>
            </a:r>
          </a:p>
          <a:p>
            <a:pPr lvl="1"/>
            <a:r>
              <a:rPr lang="zh-CN" altLang="en-US" sz="2000" dirty="0"/>
              <a:t>长整数类型（</a:t>
            </a:r>
            <a:r>
              <a:rPr lang="en-US" altLang="zh-CN" sz="2000" dirty="0">
                <a:solidFill>
                  <a:srgbClr val="0070C0"/>
                </a:solidFill>
              </a:rPr>
              <a:t>long</a:t>
            </a:r>
            <a:r>
              <a:rPr lang="zh-CN" altLang="en-US" sz="2000" dirty="0"/>
              <a:t>）：</a:t>
            </a:r>
            <a:r>
              <a:rPr lang="en-US" altLang="zh-CN" sz="2000" dirty="0">
                <a:solidFill>
                  <a:srgbClr val="0070C0"/>
                </a:solidFill>
              </a:rPr>
              <a:t>LONG_MIN, LONG_MAX, ULONG_MAX</a:t>
            </a:r>
          </a:p>
          <a:p>
            <a:r>
              <a:rPr lang="zh-CN" altLang="en-US" dirty="0"/>
              <a:t>浮点型变量的表示范围：</a:t>
            </a:r>
            <a:r>
              <a:rPr lang="en-US" altLang="zh-CN" dirty="0"/>
              <a:t>#include &lt;</a:t>
            </a:r>
            <a:r>
              <a:rPr lang="en-US" altLang="zh-CN" dirty="0" err="1">
                <a:solidFill>
                  <a:srgbClr val="FF0000"/>
                </a:solidFill>
              </a:rPr>
              <a:t>float.h</a:t>
            </a:r>
            <a:r>
              <a:rPr lang="en-US" altLang="zh-CN" dirty="0"/>
              <a:t>&gt;</a:t>
            </a:r>
          </a:p>
          <a:p>
            <a:pPr lvl="1"/>
            <a:r>
              <a:rPr lang="zh-CN" altLang="en-US" sz="2000" dirty="0"/>
              <a:t>最大值：</a:t>
            </a:r>
            <a:r>
              <a:rPr lang="en-US" altLang="zh-CN" sz="2000" dirty="0">
                <a:solidFill>
                  <a:srgbClr val="0070C0"/>
                </a:solidFill>
              </a:rPr>
              <a:t>FLT_MAX, DBL_MAX, LDBL_MAX</a:t>
            </a:r>
          </a:p>
          <a:p>
            <a:pPr lvl="1"/>
            <a:r>
              <a:rPr lang="zh-CN" altLang="en-US" sz="2000" dirty="0"/>
              <a:t>精度   ：</a:t>
            </a:r>
            <a:r>
              <a:rPr lang="it-IT" altLang="zh-CN" sz="2000" dirty="0">
                <a:solidFill>
                  <a:srgbClr val="0070C0"/>
                </a:solidFill>
              </a:rPr>
              <a:t>FLT_EPSILON, DBL_EPSILON, LDBL_EPSILON</a:t>
            </a:r>
            <a:endParaRPr lang="zh-CN" altLang="en-US" sz="2000" dirty="0">
              <a:solidFill>
                <a:srgbClr val="0070C0"/>
              </a:solidFill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095641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F324D5-A0CE-42E9-B8D3-84D024746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系统预定义宏（例）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AEE332-FB57-4F61-9803-19023A9F6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268760"/>
            <a:ext cx="8540750" cy="4830415"/>
          </a:xfrm>
        </p:spPr>
        <p:txBody>
          <a:bodyPr/>
          <a:lstStyle/>
          <a:p>
            <a:r>
              <a:rPr lang="zh-CN" altLang="en-US" dirty="0"/>
              <a:t>在实践中使用系统宏进行打印错误消息，进行程序调试</a:t>
            </a:r>
          </a:p>
        </p:txBody>
      </p:sp>
      <p:sp>
        <p:nvSpPr>
          <p:cNvPr id="4" name="卷形: 垂直 4">
            <a:extLst>
              <a:ext uri="{FF2B5EF4-FFF2-40B4-BE49-F238E27FC236}">
                <a16:creationId xmlns:a16="http://schemas.microsoft.com/office/drawing/2014/main" id="{38301E76-8BF5-4022-BF87-47AE5654F3EB}"/>
              </a:ext>
            </a:extLst>
          </p:cNvPr>
          <p:cNvSpPr/>
          <p:nvPr/>
        </p:nvSpPr>
        <p:spPr bwMode="auto">
          <a:xfrm>
            <a:off x="379413" y="1927920"/>
            <a:ext cx="8140334" cy="4499257"/>
          </a:xfrm>
          <a:prstGeom prst="verticalScroll">
            <a:avLst>
              <a:gd name="adj" fmla="val 4428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#ifdef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DEBUG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#define LOG(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fmt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...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\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printf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(“[DEBUG] File %s, line %d: " 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fmt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"\n", \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__FILE__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__LINE__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##__VA_ARGS__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#else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#define LOG(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fmt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...)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// Release</a:t>
            </a: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版本中空定义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#endif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 main()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int b = 20;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LOG("Variable b is %d", b);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// </a:t>
            </a: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调试时打印，否则不打印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return 0;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kern="0" dirty="0">
              <a:solidFill>
                <a:prstClr val="black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调试模式下编译程序：</a:t>
            </a:r>
            <a:r>
              <a:rPr lang="en-US" altLang="zh-CN" kern="0" dirty="0" err="1">
                <a:solidFill>
                  <a:srgbClr val="00B05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gcc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–DDEBUG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–g –o main </a:t>
            </a:r>
            <a:r>
              <a:rPr lang="en-US" altLang="zh-CN" kern="0" dirty="0" err="1">
                <a:solidFill>
                  <a:srgbClr val="00B05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main.c</a:t>
            </a:r>
            <a:endParaRPr lang="en-US" altLang="zh-CN" kern="0" dirty="0">
              <a:solidFill>
                <a:srgbClr val="00B05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5850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B8FC70-F4F9-4BB8-ABA8-A7D1AD637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调试断言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D6DE33-5CDE-4BE4-83E9-61350EF62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556792"/>
            <a:ext cx="8692906" cy="4542383"/>
          </a:xfrm>
        </p:spPr>
        <p:txBody>
          <a:bodyPr/>
          <a:lstStyle/>
          <a:p>
            <a:r>
              <a:rPr lang="zh-CN" altLang="en-US" sz="2000" dirty="0"/>
              <a:t>调试断言：</a:t>
            </a:r>
            <a:r>
              <a:rPr lang="en-US" altLang="zh-CN" sz="2000" dirty="0"/>
              <a:t>#include &lt;</a:t>
            </a:r>
            <a:r>
              <a:rPr lang="en-US" altLang="zh-CN" sz="2000" dirty="0" err="1">
                <a:solidFill>
                  <a:srgbClr val="FF0000"/>
                </a:solidFill>
              </a:rPr>
              <a:t>assert.h</a:t>
            </a:r>
            <a:r>
              <a:rPr lang="en-US" altLang="zh-CN" sz="2000" dirty="0"/>
              <a:t>&gt;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void assert(int expr) </a:t>
            </a:r>
            <a:r>
              <a:rPr lang="zh-CN" altLang="en-US" sz="1800" dirty="0"/>
              <a:t>：如果表达式</a:t>
            </a:r>
            <a:r>
              <a:rPr lang="en-US" altLang="zh-CN" sz="1800" dirty="0"/>
              <a:t>expr</a:t>
            </a:r>
            <a:r>
              <a:rPr lang="zh-CN" altLang="en-US" sz="1800" dirty="0"/>
              <a:t>的值为假</a:t>
            </a:r>
            <a:r>
              <a:rPr lang="en-US" altLang="zh-CN" sz="1800" dirty="0"/>
              <a:t>(</a:t>
            </a:r>
            <a:r>
              <a:rPr lang="zh-CN" altLang="en-US" sz="1800" dirty="0"/>
              <a:t>即为</a:t>
            </a:r>
            <a:r>
              <a:rPr lang="en-US" altLang="zh-CN" sz="1800" dirty="0"/>
              <a:t>0),</a:t>
            </a:r>
            <a:r>
              <a:rPr lang="zh-CN" altLang="en-US" sz="1800" dirty="0"/>
              <a:t>那么它就先向</a:t>
            </a:r>
            <a:r>
              <a:rPr lang="en-US" altLang="zh-CN" sz="1800" dirty="0"/>
              <a:t>stderr</a:t>
            </a:r>
            <a:r>
              <a:rPr lang="zh-CN" altLang="en-US" sz="1800" dirty="0"/>
              <a:t>打印一条出错信息，然后通过条用</a:t>
            </a:r>
            <a:r>
              <a:rPr lang="en-US" altLang="zh-CN" sz="1800" dirty="0"/>
              <a:t>abort</a:t>
            </a:r>
            <a:r>
              <a:rPr lang="zh-CN" altLang="en-US" sz="1800" dirty="0"/>
              <a:t>来终止程序；否则什么也不做</a:t>
            </a:r>
            <a:endParaRPr lang="en-US" altLang="zh-CN" sz="1800" dirty="0"/>
          </a:p>
          <a:p>
            <a:pPr lvl="2"/>
            <a:r>
              <a:rPr lang="zh-CN" altLang="en-US" sz="1800" dirty="0"/>
              <a:t>使用</a:t>
            </a:r>
            <a:r>
              <a:rPr lang="en-US" altLang="zh-CN" sz="1800" dirty="0"/>
              <a:t>assert</a:t>
            </a:r>
            <a:r>
              <a:rPr lang="zh-CN" altLang="en-US" sz="1800" dirty="0"/>
              <a:t>时，断言的内容（表达式）要明确，尽量一项内容写一行</a:t>
            </a:r>
            <a:endParaRPr lang="en-US" altLang="zh-CN" sz="1800" dirty="0"/>
          </a:p>
          <a:p>
            <a:pPr lvl="2"/>
            <a:r>
              <a:rPr lang="zh-CN" altLang="en-US" sz="1800" dirty="0"/>
              <a:t>在调试程序时，在怀疑有问题的地方插入断言，可阻断</a:t>
            </a:r>
            <a:r>
              <a:rPr lang="en-US" altLang="zh-CN" sz="1800" dirty="0"/>
              <a:t>Bug</a:t>
            </a:r>
            <a:r>
              <a:rPr lang="zh-CN" altLang="en-US" sz="1800" dirty="0"/>
              <a:t>的扩散</a:t>
            </a:r>
          </a:p>
          <a:p>
            <a:endParaRPr lang="zh-CN" altLang="en-US" dirty="0"/>
          </a:p>
        </p:txBody>
      </p:sp>
      <p:sp>
        <p:nvSpPr>
          <p:cNvPr id="4" name="卷形: 垂直 4">
            <a:extLst>
              <a:ext uri="{FF2B5EF4-FFF2-40B4-BE49-F238E27FC236}">
                <a16:creationId xmlns:a16="http://schemas.microsoft.com/office/drawing/2014/main" id="{F82AFD7C-4D72-4729-9CE8-2FF01CEE76F9}"/>
              </a:ext>
            </a:extLst>
          </p:cNvPr>
          <p:cNvSpPr/>
          <p:nvPr/>
        </p:nvSpPr>
        <p:spPr bwMode="auto">
          <a:xfrm>
            <a:off x="597202" y="3577288"/>
            <a:ext cx="8101752" cy="2987714"/>
          </a:xfrm>
          <a:prstGeom prst="verticalScroll">
            <a:avLst>
              <a:gd name="adj" fmla="val 3940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func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x, 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y,) {</a:t>
            </a:r>
          </a:p>
          <a:p>
            <a:pPr marL="457200" lvl="2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assert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(x &lt; a1 &amp;&amp; x &gt; b1);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函数执行前，关于参数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x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的断言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lvl="2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assert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(y &lt; a2 &amp;&amp; y &gt; b2);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函数执行前，关于参数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y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的断言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lvl="2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...</a:t>
            </a:r>
          </a:p>
          <a:p>
            <a:pPr marL="457200" lvl="2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assert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( ... );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函数执行中，关于临时变量的断言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lvl="2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...</a:t>
            </a:r>
          </a:p>
          <a:p>
            <a:pPr marL="457200" lvl="2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assert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(z &lt; a4 &amp;&amp; z &gt; b4);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函数执行后，关于返回值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z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的断言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457200" lvl="2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return z;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404306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A466CD-899F-4A0E-88C7-E1E789D65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调试断言中的宏定义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DA4B2F-A4BE-40B9-BD6F-D9E388C72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4" y="1556792"/>
            <a:ext cx="8666529" cy="4542383"/>
          </a:xfrm>
        </p:spPr>
        <p:txBody>
          <a:bodyPr/>
          <a:lstStyle/>
          <a:p>
            <a:r>
              <a:rPr lang="zh-CN" altLang="en-US" sz="2000" dirty="0"/>
              <a:t>调试断言：</a:t>
            </a:r>
            <a:r>
              <a:rPr lang="en-US" altLang="zh-CN" sz="2000" dirty="0"/>
              <a:t>#include &lt;</a:t>
            </a:r>
            <a:r>
              <a:rPr lang="en-US" altLang="zh-CN" sz="2000" dirty="0" err="1">
                <a:solidFill>
                  <a:srgbClr val="FF0000"/>
                </a:solidFill>
              </a:rPr>
              <a:t>assert.h</a:t>
            </a:r>
            <a:r>
              <a:rPr lang="en-US" altLang="zh-CN" sz="2000" dirty="0"/>
              <a:t>&gt;</a:t>
            </a:r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void assert(int expr) </a:t>
            </a:r>
            <a:r>
              <a:rPr lang="zh-CN" altLang="en-US" sz="1800" dirty="0"/>
              <a:t>：如果表达式</a:t>
            </a:r>
            <a:r>
              <a:rPr lang="en-US" altLang="zh-CN" sz="1800" dirty="0"/>
              <a:t>expr</a:t>
            </a:r>
            <a:r>
              <a:rPr lang="zh-CN" altLang="en-US" sz="1800" dirty="0"/>
              <a:t>的值为假</a:t>
            </a:r>
            <a:r>
              <a:rPr lang="en-US" altLang="zh-CN" sz="1800" dirty="0"/>
              <a:t>(</a:t>
            </a:r>
            <a:r>
              <a:rPr lang="zh-CN" altLang="en-US" sz="1800" dirty="0"/>
              <a:t>即为</a:t>
            </a:r>
            <a:r>
              <a:rPr lang="en-US" altLang="zh-CN" sz="1800" dirty="0"/>
              <a:t>0),</a:t>
            </a:r>
            <a:r>
              <a:rPr lang="zh-CN" altLang="en-US" sz="1800" dirty="0"/>
              <a:t>那么它就先向</a:t>
            </a:r>
            <a:r>
              <a:rPr lang="en-US" altLang="zh-CN" sz="1800" dirty="0"/>
              <a:t>stderr</a:t>
            </a:r>
            <a:r>
              <a:rPr lang="zh-CN" altLang="en-US" sz="1800" dirty="0"/>
              <a:t>打印一条出错信息，然后通过条用</a:t>
            </a:r>
            <a:r>
              <a:rPr lang="en-US" altLang="zh-CN" sz="1800" dirty="0"/>
              <a:t>abort</a:t>
            </a:r>
            <a:r>
              <a:rPr lang="zh-CN" altLang="en-US" sz="1800" dirty="0"/>
              <a:t>来终止程序；否则什么也不做</a:t>
            </a:r>
            <a:endParaRPr lang="en-US" altLang="zh-CN" sz="1800" dirty="0"/>
          </a:p>
          <a:p>
            <a:pPr lvl="2"/>
            <a:r>
              <a:rPr lang="zh-CN" altLang="en-US" sz="1800" dirty="0"/>
              <a:t>使用</a:t>
            </a:r>
            <a:r>
              <a:rPr lang="en-US" altLang="zh-CN" sz="1800" dirty="0"/>
              <a:t>assert</a:t>
            </a:r>
            <a:r>
              <a:rPr lang="zh-CN" altLang="en-US" sz="1800" dirty="0"/>
              <a:t>时，频繁的调用会影响程序的性能，增加额外的开销</a:t>
            </a:r>
            <a:endParaRPr lang="en-US" altLang="zh-CN" sz="1800" dirty="0"/>
          </a:p>
          <a:p>
            <a:pPr lvl="2"/>
            <a:r>
              <a:rPr lang="zh-CN" altLang="en-US" sz="1800" dirty="0"/>
              <a:t>在调试结束后，可以通过插入 </a:t>
            </a:r>
            <a:r>
              <a:rPr lang="en-US" altLang="zh-CN" sz="1800" dirty="0">
                <a:solidFill>
                  <a:srgbClr val="0070C0"/>
                </a:solidFill>
              </a:rPr>
              <a:t>#define NDEBUG </a:t>
            </a:r>
            <a:r>
              <a:rPr lang="zh-CN" altLang="en-US" sz="1800" dirty="0"/>
              <a:t>来禁用</a:t>
            </a:r>
            <a:r>
              <a:rPr lang="en-US" altLang="zh-CN" sz="1800" dirty="0"/>
              <a:t>assert</a:t>
            </a:r>
            <a:r>
              <a:rPr lang="zh-CN" altLang="en-US" sz="1800" dirty="0"/>
              <a:t>调用</a:t>
            </a: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A2FEC691-6DC3-467B-B67C-02325FD157C9}"/>
              </a:ext>
            </a:extLst>
          </p:cNvPr>
          <p:cNvSpPr/>
          <p:nvPr/>
        </p:nvSpPr>
        <p:spPr bwMode="auto">
          <a:xfrm>
            <a:off x="175847" y="3700069"/>
            <a:ext cx="8907782" cy="2687138"/>
          </a:xfrm>
          <a:prstGeom prst="verticalScroll">
            <a:avLst>
              <a:gd name="adj" fmla="val 3940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ifdef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NDEBUG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如果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NDEBUG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的宏在程序中被定义，则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assert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定义为空（即什么也不做）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#define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assert(e) ((void)0)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#else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否则，如果表达式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为假，则终止程序，打印出问题的文件和行号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#define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assert(e)  \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		((void) ((e) ? ((void)0) : __assert (#e,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__FILE__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,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__LINE__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)))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</a:t>
            </a:r>
            <a:r>
              <a:rPr kumimoji="0" lang="en-US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endif</a:t>
            </a:r>
            <a:endParaRPr kumimoji="0" lang="en-US" altLang="zh-CN" sz="20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0298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D3A8B8-CA5A-429B-9EF0-4C2D192D6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本章内容概述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29327B-0E72-49E8-94BF-612DED7E0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位运算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宏操作（带参数、系统宏）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dirty="0"/>
              <a:t>静态与动态库</a:t>
            </a:r>
            <a:endParaRPr lang="en-US" altLang="zh-CN" dirty="0"/>
          </a:p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编程优化方法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9332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5E9F23-2F4F-44BC-A510-1E846EB1A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库的基本概念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BE8ACB-A600-4CBF-AF87-9B90DC0CB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在 </a:t>
            </a:r>
            <a:r>
              <a:rPr lang="en-US" altLang="zh-CN" sz="2000" dirty="0"/>
              <a:t>C </a:t>
            </a:r>
            <a:r>
              <a:rPr lang="zh-CN" altLang="en-US" sz="2000" dirty="0"/>
              <a:t>语言开发中，库是一种预先编译好的代码集合（二进制文件），它包含了一系列可复用的函数和变量。根据链接方式分为静态库和动态库</a:t>
            </a:r>
            <a:endParaRPr lang="en-US" altLang="zh-CN" sz="2000" dirty="0"/>
          </a:p>
          <a:p>
            <a:pPr lvl="1"/>
            <a:r>
              <a:rPr lang="zh-CN" altLang="en-US" sz="1800" dirty="0"/>
              <a:t>库的作用：避免“重复造轮子” ，提高编译效率，保护核心源码</a:t>
            </a:r>
            <a:endParaRPr lang="en-US" altLang="zh-CN" sz="1800" dirty="0"/>
          </a:p>
          <a:p>
            <a:pPr lvl="1"/>
            <a:r>
              <a:rPr lang="zh-CN" altLang="en-US" sz="1800" dirty="0"/>
              <a:t>库的本质： 它是 </a:t>
            </a:r>
            <a:r>
              <a:rPr lang="en-US" altLang="zh-CN" sz="1800" dirty="0">
                <a:solidFill>
                  <a:srgbClr val="0070C0"/>
                </a:solidFill>
              </a:rPr>
              <a:t>.o</a:t>
            </a:r>
            <a:r>
              <a:rPr lang="en-US" altLang="zh-CN" sz="1800" dirty="0"/>
              <a:t> (Object file) </a:t>
            </a:r>
            <a:r>
              <a:rPr lang="zh-CN" altLang="en-US" sz="1800" dirty="0"/>
              <a:t>文件的打包集合</a:t>
            </a:r>
            <a:endParaRPr lang="en-US" altLang="zh-CN" sz="1800" dirty="0"/>
          </a:p>
          <a:p>
            <a:pPr>
              <a:spcBef>
                <a:spcPts val="1800"/>
              </a:spcBef>
            </a:pPr>
            <a:r>
              <a:rPr lang="zh-CN" altLang="en-US" sz="2000" dirty="0"/>
              <a:t>静态库：在程序编译链接阶段会被完整地复制到最终的可执行文件中。一旦链接完成，可执行文件就不再依赖原有的静态库文件</a:t>
            </a:r>
            <a:endParaRPr lang="en-US" altLang="zh-CN" sz="2000" dirty="0"/>
          </a:p>
          <a:p>
            <a:pPr lvl="1"/>
            <a:r>
              <a:rPr lang="zh-CN" altLang="en-US" sz="1800" dirty="0"/>
              <a:t>后缀名： </a:t>
            </a:r>
            <a:r>
              <a:rPr lang="en-US" altLang="zh-CN" sz="1800" dirty="0"/>
              <a:t>Windows </a:t>
            </a:r>
            <a:r>
              <a:rPr lang="zh-CN" altLang="en-US" sz="1800" dirty="0"/>
              <a:t>下为 </a:t>
            </a:r>
            <a:r>
              <a:rPr lang="en-US" altLang="zh-CN" sz="1800" dirty="0">
                <a:solidFill>
                  <a:srgbClr val="0070C0"/>
                </a:solidFill>
              </a:rPr>
              <a:t>.lib </a:t>
            </a:r>
            <a:r>
              <a:rPr lang="en-US" altLang="zh-CN" sz="1800" dirty="0"/>
              <a:t>(Library)</a:t>
            </a:r>
            <a:r>
              <a:rPr lang="zh-CN" altLang="en-US" sz="1800" dirty="0"/>
              <a:t>，</a:t>
            </a:r>
            <a:r>
              <a:rPr lang="en-US" altLang="zh-CN" sz="1800" dirty="0"/>
              <a:t>Linux/Unix/Mac </a:t>
            </a:r>
            <a:r>
              <a:rPr lang="zh-CN" altLang="en-US" sz="1800" dirty="0"/>
              <a:t>下为 </a:t>
            </a:r>
            <a:r>
              <a:rPr lang="en-US" altLang="zh-CN" sz="1800" dirty="0">
                <a:solidFill>
                  <a:srgbClr val="0070C0"/>
                </a:solidFill>
              </a:rPr>
              <a:t>.a </a:t>
            </a:r>
            <a:r>
              <a:rPr lang="en-US" altLang="zh-CN" sz="1800" dirty="0"/>
              <a:t>(Archive)</a:t>
            </a:r>
          </a:p>
          <a:p>
            <a:pPr>
              <a:spcBef>
                <a:spcPts val="1800"/>
              </a:spcBef>
            </a:pPr>
            <a:r>
              <a:rPr lang="zh-CN" altLang="en-US" sz="2000" dirty="0"/>
              <a:t>动态库：在编译时并不直接拷贝到可执行文件中，而是在程序运行时由操作系统按需加载。可执行文件中仅保留对库的引用（符号表）</a:t>
            </a:r>
            <a:endParaRPr lang="en-US" altLang="zh-CN" sz="2000" dirty="0"/>
          </a:p>
          <a:p>
            <a:pPr lvl="1"/>
            <a:r>
              <a:rPr lang="zh-CN" altLang="en-US" sz="1800" dirty="0"/>
              <a:t>后缀名： </a:t>
            </a:r>
            <a:r>
              <a:rPr lang="en-US" altLang="zh-CN" sz="1800" dirty="0"/>
              <a:t>Windows </a:t>
            </a:r>
            <a:r>
              <a:rPr lang="zh-CN" altLang="en-US" sz="1800" dirty="0"/>
              <a:t>下为 </a:t>
            </a:r>
            <a:r>
              <a:rPr lang="en-US" altLang="zh-CN" sz="1800" dirty="0">
                <a:solidFill>
                  <a:srgbClr val="0070C0"/>
                </a:solidFill>
              </a:rPr>
              <a:t>.</a:t>
            </a:r>
            <a:r>
              <a:rPr lang="en-US" altLang="zh-CN" sz="1800" dirty="0" err="1">
                <a:solidFill>
                  <a:srgbClr val="0070C0"/>
                </a:solidFill>
              </a:rPr>
              <a:t>dll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/>
              <a:t>(Dynamic Link Library)</a:t>
            </a:r>
            <a:r>
              <a:rPr lang="zh-CN" altLang="en-US" sz="1800" dirty="0"/>
              <a:t>，</a:t>
            </a:r>
            <a:r>
              <a:rPr lang="en-US" altLang="zh-CN" sz="1800" dirty="0"/>
              <a:t>Linux </a:t>
            </a:r>
            <a:r>
              <a:rPr lang="zh-CN" altLang="en-US" sz="1800" dirty="0"/>
              <a:t>下为 </a:t>
            </a:r>
            <a:r>
              <a:rPr lang="en-US" altLang="zh-CN" sz="1800" dirty="0">
                <a:solidFill>
                  <a:srgbClr val="0070C0"/>
                </a:solidFill>
              </a:rPr>
              <a:t>.so </a:t>
            </a:r>
            <a:r>
              <a:rPr lang="en-US" altLang="zh-CN" sz="1800" dirty="0"/>
              <a:t>(Shared Object)</a:t>
            </a:r>
            <a:r>
              <a:rPr lang="zh-CN" altLang="en-US" sz="1800" dirty="0"/>
              <a:t>，</a:t>
            </a:r>
            <a:r>
              <a:rPr lang="en-US" altLang="zh-CN" sz="1800" dirty="0"/>
              <a:t>Mac </a:t>
            </a:r>
            <a:r>
              <a:rPr lang="zh-CN" altLang="en-US" sz="1800" dirty="0"/>
              <a:t>下为 </a:t>
            </a:r>
            <a:r>
              <a:rPr lang="en-US" altLang="zh-CN" sz="1800" dirty="0">
                <a:solidFill>
                  <a:srgbClr val="0070C0"/>
                </a:solidFill>
              </a:rPr>
              <a:t>.</a:t>
            </a:r>
            <a:r>
              <a:rPr lang="en-US" altLang="zh-CN" sz="1800" dirty="0" err="1">
                <a:solidFill>
                  <a:srgbClr val="0070C0"/>
                </a:solidFill>
              </a:rPr>
              <a:t>dylib</a:t>
            </a:r>
            <a:endParaRPr lang="zh-CN" altLang="en-US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3306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689B4B-DA7B-47B0-A78B-B5A29BBF2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静态库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BEAAD22-C168-45D8-9EA3-441130947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静态库在链接阶段，会将汇编生成的目标文件</a:t>
            </a:r>
            <a:r>
              <a:rPr lang="en-US" altLang="zh-CN" sz="2000" dirty="0"/>
              <a:t>(</a:t>
            </a:r>
            <a:r>
              <a:rPr lang="en-US" altLang="zh-CN" sz="2000" dirty="0">
                <a:solidFill>
                  <a:srgbClr val="0070C0"/>
                </a:solidFill>
              </a:rPr>
              <a:t>.o</a:t>
            </a:r>
            <a:r>
              <a:rPr lang="en-US" altLang="zh-CN" sz="2000" dirty="0"/>
              <a:t>)</a:t>
            </a:r>
            <a:r>
              <a:rPr lang="zh-CN" altLang="en-US" sz="2000" dirty="0"/>
              <a:t>与引用的库一起链接打包到可执行文件中。因此对应的链接方式称为静态链接</a:t>
            </a:r>
            <a:endParaRPr lang="en-US" altLang="zh-CN" sz="2000" dirty="0"/>
          </a:p>
          <a:p>
            <a:r>
              <a:rPr lang="zh-CN" altLang="en-US" sz="2000" dirty="0"/>
              <a:t>静态库与汇编生成的目标文件一起链接为可执行文件，跟</a:t>
            </a:r>
            <a:r>
              <a:rPr lang="en-US" altLang="zh-CN" sz="2000" dirty="0">
                <a:solidFill>
                  <a:srgbClr val="0070C0"/>
                </a:solidFill>
              </a:rPr>
              <a:t>.o</a:t>
            </a:r>
            <a:r>
              <a:rPr lang="zh-CN" altLang="en-US" sz="2000" dirty="0"/>
              <a:t>文件格式相似。一个静态库可以简单看成是一组目标文件（</a:t>
            </a:r>
            <a:r>
              <a:rPr lang="en-US" altLang="zh-CN" sz="2000" dirty="0">
                <a:solidFill>
                  <a:srgbClr val="0070C0"/>
                </a:solidFill>
              </a:rPr>
              <a:t>.o/.obj</a:t>
            </a:r>
            <a:r>
              <a:rPr lang="zh-CN" altLang="en-US" sz="2000" dirty="0"/>
              <a:t>文件）的集合，即很多目标文件经过压缩打包后形成的一个文件</a:t>
            </a:r>
            <a:endParaRPr lang="en-US" altLang="zh-CN" sz="20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4B0FB91-67AA-4E8C-9E4F-45E79472F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950" y="3577003"/>
            <a:ext cx="46101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56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DDA201-7608-430A-AF68-3B085AE7B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位运算符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059B1C-0A49-415B-AF84-5430E601D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268760"/>
            <a:ext cx="8540750" cy="4830415"/>
          </a:xfrm>
        </p:spPr>
        <p:txBody>
          <a:bodyPr/>
          <a:lstStyle/>
          <a:p>
            <a:r>
              <a:rPr lang="zh-CN" altLang="en-US" sz="2400" dirty="0"/>
              <a:t>注意位运算符与逻辑运算区别</a:t>
            </a:r>
            <a:endParaRPr lang="en-US" altLang="zh-CN" sz="2400" dirty="0"/>
          </a:p>
          <a:p>
            <a:endParaRPr lang="zh-CN" altLang="en-US" dirty="0"/>
          </a:p>
        </p:txBody>
      </p:sp>
      <p:graphicFrame>
        <p:nvGraphicFramePr>
          <p:cNvPr id="4" name="Group 3">
            <a:extLst>
              <a:ext uri="{FF2B5EF4-FFF2-40B4-BE49-F238E27FC236}">
                <a16:creationId xmlns:a16="http://schemas.microsoft.com/office/drawing/2014/main" id="{D6D09044-5580-4940-99B3-4909A5E4F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40338"/>
              </p:ext>
            </p:extLst>
          </p:nvPr>
        </p:nvGraphicFramePr>
        <p:xfrm>
          <a:off x="710285" y="1995854"/>
          <a:ext cx="7993062" cy="4684097"/>
        </p:xfrm>
        <a:graphic>
          <a:graphicData uri="http://schemas.openxmlformats.org/drawingml/2006/table">
            <a:tbl>
              <a:tblPr firstRow="1" bandRow="1"/>
              <a:tblGrid>
                <a:gridCol w="1209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34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运算符</a:t>
                      </a:r>
                      <a:endParaRPr kumimoji="0" lang="zh-CN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70C0"/>
                      </a:solidFill>
                    </a:lnT>
                    <a:lnB w="12700" cmpd="sng">
                      <a:solidFill>
                        <a:srgbClr val="0070C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运算</a:t>
                      </a:r>
                      <a:endParaRPr kumimoji="0" lang="zh-CN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70C0"/>
                      </a:solidFill>
                    </a:lnT>
                    <a:lnB w="12700" cmpd="sng">
                      <a:solidFill>
                        <a:srgbClr val="0070C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举例</a:t>
                      </a:r>
                      <a:endParaRPr kumimoji="0" lang="zh-CN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70C0"/>
                      </a:solidFill>
                    </a:lnT>
                    <a:lnB w="12700" cmpd="sng">
                      <a:solidFill>
                        <a:srgbClr val="0070C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优先级从高到低</a:t>
                      </a:r>
                      <a:endParaRPr kumimoji="0" lang="zh-CN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70C0"/>
                      </a:solidFill>
                    </a:lnT>
                    <a:lnB w="12700" cmpd="sng">
                      <a:solidFill>
                        <a:srgbClr val="0070C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70C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70C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70C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zh-CN" altLang="en-US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逻辑非运算符</a:t>
                      </a: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70C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5445240"/>
                  </a:ext>
                </a:extLst>
              </a:tr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~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按位取反</a:t>
                      </a: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~flag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kumimoji="0" lang="zh-CN" altLang="en-US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算术运算符 </a:t>
                      </a: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&lt;&lt;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左移</a:t>
                      </a: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a &lt;&lt; 2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&gt;&gt;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右移</a:t>
                      </a: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b &gt;&gt; 3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微软雅黑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kumimoji="0" lang="zh-CN" altLang="en-US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关系运算符 </a:t>
                      </a: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&amp;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按位与</a:t>
                      </a: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flag &amp; 0x37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^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按位异或</a:t>
                      </a: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flag ^ 0xC4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|</a:t>
                      </a:r>
                      <a:endParaRPr kumimoji="0" lang="en-US" altLang="zh-CN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en-US" sz="2000" b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按位或</a:t>
                      </a:r>
                      <a:endParaRPr kumimoji="0" lang="zh-CN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flag | 0x5A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5827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0070C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0070C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zh-CN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0070C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anose="05000000000000000000" pitchFamily="2" charset="2"/>
                        <a:defRPr sz="24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20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5000"/>
                        <a:buFont typeface="Wingdings" panose="05000000000000000000" pitchFamily="2" charset="2"/>
                        <a:defRPr sz="1800" b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kumimoji="0" lang="zh-CN" altLang="en-US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赋值运算符 </a:t>
                      </a:r>
                      <a:r>
                        <a:rPr kumimoji="0" lang="en-US" altLang="zh-CN" sz="20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0070C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1560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DE2625-5BCA-499F-89AE-4CC339530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静态库的优缺点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1CDAE0C-A720-4DCB-AA9A-DC3EB0DE9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静态库的优点：</a:t>
            </a:r>
            <a:endParaRPr lang="en-US" altLang="zh-CN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执行速度快</a:t>
            </a:r>
            <a:r>
              <a:rPr lang="zh-CN" altLang="en-US" sz="2000" dirty="0"/>
              <a:t>：对函数库的链接是放在编译时期完成的，运行时无需额外寻址或加载过程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独立性强</a:t>
            </a:r>
            <a:r>
              <a:rPr lang="zh-CN" altLang="en-US" sz="2000" dirty="0"/>
              <a:t>： 生成的可执行文件包含所有代码，分发时不需要携带库文件，程序在运行时与函数库再无瓜葛，方便移植</a:t>
            </a:r>
            <a:endParaRPr lang="en-US" altLang="zh-CN" sz="2000" dirty="0"/>
          </a:p>
          <a:p>
            <a:r>
              <a:rPr lang="zh-CN" altLang="en-US" dirty="0"/>
              <a:t>静态库的缺点：</a:t>
            </a:r>
            <a:endParaRPr lang="en-US" altLang="zh-CN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浪费空间</a:t>
            </a:r>
            <a:r>
              <a:rPr lang="zh-CN" altLang="en-US" sz="2000" dirty="0"/>
              <a:t>：如果多个程序使用同一个库，每个程序都会包含一份副本（所有相关的目标文件与牵涉到的函数库），浪费磁盘和内存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更新麻烦</a:t>
            </a:r>
            <a:r>
              <a:rPr lang="zh-CN" altLang="en-US" sz="2000" dirty="0"/>
              <a:t>： 一旦库代码修改，所有依赖它的程序都必须重新编译</a:t>
            </a:r>
            <a:endParaRPr lang="en-US" altLang="zh-CN" sz="2000" dirty="0"/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217215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02739E-D9D4-48B1-B2B5-4DD0AB501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</a:t>
            </a:r>
            <a:r>
              <a:rPr lang="zh-CN" altLang="en-US" dirty="0"/>
              <a:t>下创建与使用静态库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27D3BB-AB5B-4D5D-86C8-65405E515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静态库命名规则</a:t>
            </a:r>
            <a:endParaRPr lang="en-US" altLang="zh-CN" sz="2000" dirty="0"/>
          </a:p>
          <a:p>
            <a:pPr lvl="1"/>
            <a:r>
              <a:rPr lang="en-US" altLang="zh-CN" sz="1800" dirty="0"/>
              <a:t>Linux </a:t>
            </a:r>
            <a:r>
              <a:rPr lang="zh-CN" altLang="en-US" sz="1800" dirty="0"/>
              <a:t>的静态库必须命名为</a:t>
            </a:r>
            <a:r>
              <a:rPr lang="en-US" altLang="zh-CN" sz="1800" dirty="0"/>
              <a:t>“</a:t>
            </a:r>
            <a:r>
              <a:rPr lang="en-US" altLang="zh-CN" sz="1800" dirty="0">
                <a:solidFill>
                  <a:srgbClr val="0070C0"/>
                </a:solidFill>
              </a:rPr>
              <a:t>lib[</a:t>
            </a:r>
            <a:r>
              <a:rPr lang="en-US" altLang="zh-CN" sz="1800" dirty="0" err="1">
                <a:solidFill>
                  <a:srgbClr val="0070C0"/>
                </a:solidFill>
              </a:rPr>
              <a:t>your_library_name</a:t>
            </a:r>
            <a:r>
              <a:rPr lang="en-US" altLang="zh-CN" sz="1800" dirty="0">
                <a:solidFill>
                  <a:srgbClr val="0070C0"/>
                </a:solidFill>
              </a:rPr>
              <a:t>].a</a:t>
            </a:r>
            <a:r>
              <a:rPr lang="en-US" altLang="zh-CN" sz="1800" dirty="0"/>
              <a:t>”</a:t>
            </a:r>
            <a:r>
              <a:rPr lang="zh-CN" altLang="en-US" sz="1800" dirty="0"/>
              <a:t>：</a:t>
            </a:r>
            <a:r>
              <a:rPr lang="en-US" altLang="zh-CN" sz="1800" dirty="0"/>
              <a:t>lib</a:t>
            </a:r>
            <a:r>
              <a:rPr lang="zh-CN" altLang="en-US" sz="1800" dirty="0"/>
              <a:t>为前缀，中间是静态库名，扩展名为</a:t>
            </a:r>
            <a:r>
              <a:rPr lang="en-US" altLang="zh-CN" sz="1800" dirty="0">
                <a:solidFill>
                  <a:srgbClr val="0070C0"/>
                </a:solidFill>
              </a:rPr>
              <a:t>.a</a:t>
            </a:r>
            <a:r>
              <a:rPr lang="zh-CN" altLang="en-US" sz="1800" dirty="0"/>
              <a:t>，如：</a:t>
            </a:r>
            <a:r>
              <a:rPr lang="en-US" altLang="zh-CN" sz="1800" dirty="0" err="1">
                <a:solidFill>
                  <a:srgbClr val="0070C0"/>
                </a:solidFill>
              </a:rPr>
              <a:t>libmymath.a</a:t>
            </a:r>
            <a:endParaRPr lang="en-US" altLang="zh-CN" sz="1800" dirty="0">
              <a:solidFill>
                <a:srgbClr val="0070C0"/>
              </a:solidFill>
            </a:endParaRPr>
          </a:p>
          <a:p>
            <a:r>
              <a:rPr lang="zh-CN" altLang="en-US" sz="2000" dirty="0"/>
              <a:t>创建静态库（</a:t>
            </a:r>
            <a:r>
              <a:rPr lang="en-US" altLang="zh-CN" sz="2000" dirty="0"/>
              <a:t>.a</a:t>
            </a:r>
            <a:r>
              <a:rPr lang="zh-CN" altLang="en-US" sz="2000" dirty="0"/>
              <a:t>）</a:t>
            </a:r>
            <a:endParaRPr lang="en-US" altLang="zh-CN" sz="2000" dirty="0"/>
          </a:p>
          <a:p>
            <a:pPr lvl="1"/>
            <a:r>
              <a:rPr lang="zh-CN" altLang="en-US" sz="1800" dirty="0"/>
              <a:t>首先，将代码文件编译成目标文件</a:t>
            </a:r>
            <a:r>
              <a:rPr lang="en-US" altLang="zh-CN" sz="1800" dirty="0">
                <a:solidFill>
                  <a:srgbClr val="0070C0"/>
                </a:solidFill>
              </a:rPr>
              <a:t>.o</a:t>
            </a:r>
            <a:r>
              <a:rPr lang="zh-CN" altLang="en-US" sz="1800" dirty="0"/>
              <a:t>（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math_utils.o</a:t>
            </a:r>
            <a:r>
              <a:rPr lang="zh-CN" altLang="en-US" sz="1800" dirty="0"/>
              <a:t>），注意带参数</a:t>
            </a:r>
            <a:r>
              <a:rPr lang="en-US" altLang="zh-CN" sz="1800" dirty="0"/>
              <a:t>-c</a:t>
            </a:r>
            <a:r>
              <a:rPr lang="zh-CN" altLang="en-US" sz="1800" dirty="0"/>
              <a:t>，否则直接编译为可执行文件，如： 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-c 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endParaRPr lang="zh-CN" altLang="en-US" sz="1800" dirty="0">
              <a:solidFill>
                <a:srgbClr val="0070C0"/>
              </a:solidFill>
            </a:endParaRPr>
          </a:p>
          <a:p>
            <a:pPr lvl="1"/>
            <a:r>
              <a:rPr lang="zh-CN" altLang="en-US" sz="1800" dirty="0"/>
              <a:t>然后，通过</a:t>
            </a:r>
            <a:r>
              <a:rPr lang="en-US" altLang="zh-CN" sz="1800" dirty="0" err="1"/>
              <a:t>ar</a:t>
            </a:r>
            <a:r>
              <a:rPr lang="zh-CN" altLang="en-US" sz="1800" dirty="0"/>
              <a:t>工具将目标文件打包成</a:t>
            </a:r>
            <a:r>
              <a:rPr lang="en-US" altLang="zh-CN" sz="1800" dirty="0"/>
              <a:t>.a</a:t>
            </a:r>
            <a:r>
              <a:rPr lang="zh-CN" altLang="en-US" sz="1800" dirty="0"/>
              <a:t>静态库文件，生成静态库</a:t>
            </a:r>
            <a:r>
              <a:rPr lang="en-US" altLang="zh-CN" sz="1800" dirty="0" err="1">
                <a:solidFill>
                  <a:srgbClr val="0070C0"/>
                </a:solidFill>
              </a:rPr>
              <a:t>libmymath.a</a:t>
            </a:r>
            <a:r>
              <a:rPr lang="zh-CN" altLang="en-US" sz="1800" dirty="0"/>
              <a:t>，如： </a:t>
            </a:r>
            <a:r>
              <a:rPr lang="en-US" altLang="zh-CN" sz="1800" dirty="0" err="1">
                <a:solidFill>
                  <a:srgbClr val="0070C0"/>
                </a:solidFill>
              </a:rPr>
              <a:t>ar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rcs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libmymath.a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math_utils.o</a:t>
            </a:r>
            <a:endParaRPr lang="en-US" altLang="zh-CN" sz="1800" dirty="0">
              <a:solidFill>
                <a:srgbClr val="0070C0"/>
              </a:solidFill>
            </a:endParaRPr>
          </a:p>
          <a:p>
            <a:r>
              <a:rPr lang="zh-CN" altLang="en-US" sz="2000" dirty="0"/>
              <a:t>使用静态库</a:t>
            </a:r>
            <a:endParaRPr lang="en-US" altLang="zh-CN" sz="2000" dirty="0"/>
          </a:p>
          <a:p>
            <a:pPr lvl="1"/>
            <a:r>
              <a:rPr lang="zh-CN" altLang="en-US" sz="1800" dirty="0"/>
              <a:t>只需要在编译的时候，指定静态库的搜索路径（</a:t>
            </a:r>
            <a:r>
              <a:rPr lang="en-US" altLang="zh-CN" sz="1800" dirty="0">
                <a:solidFill>
                  <a:srgbClr val="0070C0"/>
                </a:solidFill>
              </a:rPr>
              <a:t>-L</a:t>
            </a:r>
            <a:r>
              <a:rPr lang="zh-CN" altLang="en-US" sz="1800" dirty="0"/>
              <a:t>选项，如静态库在当前目录或者系统目录可省略）、指定静态库名（不需要</a:t>
            </a:r>
            <a:r>
              <a:rPr lang="en-US" altLang="zh-CN" sz="1800" dirty="0"/>
              <a:t>lib</a:t>
            </a:r>
            <a:r>
              <a:rPr lang="zh-CN" altLang="en-US" sz="1800" dirty="0"/>
              <a:t>前缀和</a:t>
            </a:r>
            <a:r>
              <a:rPr lang="en-US" altLang="zh-CN" sz="1800" dirty="0"/>
              <a:t>.a</a:t>
            </a:r>
            <a:r>
              <a:rPr lang="zh-CN" altLang="en-US" sz="1800" dirty="0"/>
              <a:t>后缀，</a:t>
            </a:r>
            <a:r>
              <a:rPr lang="en-US" altLang="zh-CN" sz="1800" dirty="0">
                <a:solidFill>
                  <a:srgbClr val="0070C0"/>
                </a:solidFill>
              </a:rPr>
              <a:t>-l</a:t>
            </a:r>
            <a:r>
              <a:rPr lang="zh-CN" altLang="en-US" sz="1800" dirty="0"/>
              <a:t>选项）</a:t>
            </a:r>
            <a:endParaRPr lang="en-US" altLang="zh-CN" sz="1800" dirty="0"/>
          </a:p>
          <a:p>
            <a:pPr lvl="1"/>
            <a:r>
              <a:rPr lang="zh-CN" altLang="en-US" sz="1800" dirty="0"/>
              <a:t>如：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main.c</a:t>
            </a:r>
            <a:r>
              <a:rPr lang="en-US" altLang="zh-CN" sz="1800" dirty="0">
                <a:solidFill>
                  <a:srgbClr val="0070C0"/>
                </a:solidFill>
              </a:rPr>
              <a:t> -L../</a:t>
            </a:r>
            <a:r>
              <a:rPr lang="en-US" altLang="zh-CN" sz="1800" dirty="0" err="1">
                <a:solidFill>
                  <a:srgbClr val="0070C0"/>
                </a:solidFill>
              </a:rPr>
              <a:t>StaticLibrary</a:t>
            </a:r>
            <a:r>
              <a:rPr lang="en-US" altLang="zh-CN" sz="1800" dirty="0">
                <a:solidFill>
                  <a:srgbClr val="0070C0"/>
                </a:solidFill>
              </a:rPr>
              <a:t> -</a:t>
            </a:r>
            <a:r>
              <a:rPr lang="en-US" altLang="zh-CN" sz="1800" dirty="0" err="1">
                <a:solidFill>
                  <a:srgbClr val="0070C0"/>
                </a:solidFill>
              </a:rPr>
              <a:t>lmymath</a:t>
            </a:r>
            <a:endParaRPr lang="zh-CN" altLang="en-US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59825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23929F8-8F39-4647-AEB7-20DC94A53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</a:t>
            </a:r>
            <a:r>
              <a:rPr lang="zh-CN" altLang="en-US" dirty="0"/>
              <a:t>下创建与使用静态库（例）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DF35908-F634-43F7-B566-73E14D9C9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准备源码文件</a:t>
            </a:r>
            <a:endParaRPr lang="en-US" altLang="zh-CN" sz="2000" dirty="0"/>
          </a:p>
          <a:p>
            <a:pPr lvl="1"/>
            <a:r>
              <a:rPr lang="zh-CN" altLang="en-US" sz="1800" dirty="0"/>
              <a:t>创建头文件（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math_utils.h</a:t>
            </a:r>
            <a:r>
              <a:rPr lang="zh-CN" altLang="en-US" sz="1800" dirty="0"/>
              <a:t>）及函数实现（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math_utils.c</a:t>
            </a:r>
            <a:r>
              <a:rPr lang="zh-CN" altLang="en-US" sz="1800" dirty="0"/>
              <a:t>）</a:t>
            </a:r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endParaRPr lang="en-US" altLang="zh-CN" sz="2000" dirty="0"/>
          </a:p>
          <a:p>
            <a:r>
              <a:rPr lang="zh-CN" altLang="en-US" sz="2000" dirty="0"/>
              <a:t>创建静态库（</a:t>
            </a:r>
            <a:r>
              <a:rPr lang="en-US" altLang="zh-CN" sz="2000" dirty="0">
                <a:solidFill>
                  <a:srgbClr val="0070C0"/>
                </a:solidFill>
              </a:rPr>
              <a:t>.a</a:t>
            </a:r>
            <a:r>
              <a:rPr lang="zh-CN" altLang="en-US" sz="2000" dirty="0"/>
              <a:t>）</a:t>
            </a:r>
            <a:endParaRPr lang="en-US" altLang="zh-CN" sz="2000" dirty="0"/>
          </a:p>
          <a:p>
            <a:pPr lvl="1"/>
            <a:r>
              <a:rPr lang="zh-CN" altLang="en-US" sz="1800" dirty="0"/>
              <a:t>编译为目标文件 </a:t>
            </a:r>
            <a:r>
              <a:rPr lang="en-US" altLang="zh-CN" sz="1800" dirty="0"/>
              <a:t>(</a:t>
            </a:r>
            <a:r>
              <a:rPr lang="en-US" altLang="zh-CN" sz="1800" dirty="0">
                <a:solidFill>
                  <a:srgbClr val="0070C0"/>
                </a:solidFill>
              </a:rPr>
              <a:t>.o</a:t>
            </a:r>
            <a:r>
              <a:rPr lang="en-US" altLang="zh-CN" sz="1800" dirty="0"/>
              <a:t>)</a:t>
            </a:r>
            <a:r>
              <a:rPr lang="zh-CN" altLang="en-US" sz="1800" dirty="0"/>
              <a:t> ：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>
                <a:solidFill>
                  <a:srgbClr val="C00000"/>
                </a:solidFill>
              </a:rPr>
              <a:t>-c 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math_utils.c</a:t>
            </a:r>
            <a:r>
              <a:rPr lang="en-US" altLang="zh-CN" sz="1800" dirty="0">
                <a:solidFill>
                  <a:srgbClr val="0070C0"/>
                </a:solidFill>
              </a:rPr>
              <a:t> -o 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math_utils.o</a:t>
            </a:r>
            <a:endParaRPr lang="en-US" altLang="zh-CN" sz="1800" dirty="0">
              <a:solidFill>
                <a:srgbClr val="0070C0"/>
              </a:solidFill>
            </a:endParaRPr>
          </a:p>
          <a:p>
            <a:pPr lvl="1"/>
            <a:r>
              <a:rPr lang="zh-CN" altLang="pt-BR" sz="1800" dirty="0"/>
              <a:t>使用 </a:t>
            </a:r>
            <a:r>
              <a:rPr lang="pt-BR" altLang="zh-CN" sz="1800" dirty="0"/>
              <a:t>ar </a:t>
            </a:r>
            <a:r>
              <a:rPr lang="zh-CN" altLang="pt-BR" sz="1800" dirty="0"/>
              <a:t>工具打包</a:t>
            </a:r>
            <a:r>
              <a:rPr lang="zh-CN" altLang="en-US" sz="1800" dirty="0"/>
              <a:t>：</a:t>
            </a:r>
            <a:r>
              <a:rPr lang="en-US" altLang="zh-CN" sz="1800" dirty="0" err="1">
                <a:solidFill>
                  <a:srgbClr val="0070C0"/>
                </a:solidFill>
              </a:rPr>
              <a:t>ar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C00000"/>
                </a:solidFill>
              </a:rPr>
              <a:t>rcs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libmymath.a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math_utils.o</a:t>
            </a:r>
            <a:endParaRPr lang="en-US" altLang="zh-CN" sz="1800" dirty="0">
              <a:solidFill>
                <a:srgbClr val="0070C0"/>
              </a:solidFill>
            </a:endParaRPr>
          </a:p>
        </p:txBody>
      </p:sp>
      <p:sp>
        <p:nvSpPr>
          <p:cNvPr id="4" name="卷形: 垂直 4">
            <a:extLst>
              <a:ext uri="{FF2B5EF4-FFF2-40B4-BE49-F238E27FC236}">
                <a16:creationId xmlns:a16="http://schemas.microsoft.com/office/drawing/2014/main" id="{EEDB80BB-E07F-4FE1-B2AC-91E857C10A99}"/>
              </a:ext>
            </a:extLst>
          </p:cNvPr>
          <p:cNvSpPr/>
          <p:nvPr/>
        </p:nvSpPr>
        <p:spPr bwMode="auto">
          <a:xfrm>
            <a:off x="702710" y="2502855"/>
            <a:ext cx="3271413" cy="2385668"/>
          </a:xfrm>
          <a:prstGeom prst="verticalScroll">
            <a:avLst>
              <a:gd name="adj" fmla="val 3940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en-US" altLang="zh-CN" kern="0" dirty="0" err="1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math_utils.h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文件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#ifndef MATH_UTILS_H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#define MATH_UTILS_H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add(int a, int b);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multiply(int a, int b);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#endif</a:t>
            </a:r>
          </a:p>
        </p:txBody>
      </p:sp>
      <p:sp>
        <p:nvSpPr>
          <p:cNvPr id="5" name="卷形: 垂直 4">
            <a:extLst>
              <a:ext uri="{FF2B5EF4-FFF2-40B4-BE49-F238E27FC236}">
                <a16:creationId xmlns:a16="http://schemas.microsoft.com/office/drawing/2014/main" id="{E074728A-B868-4CD8-B723-44A69E9AFCF7}"/>
              </a:ext>
            </a:extLst>
          </p:cNvPr>
          <p:cNvSpPr/>
          <p:nvPr/>
        </p:nvSpPr>
        <p:spPr bwMode="auto">
          <a:xfrm>
            <a:off x="4270374" y="2502855"/>
            <a:ext cx="4170916" cy="2385668"/>
          </a:xfrm>
          <a:prstGeom prst="verticalScroll">
            <a:avLst>
              <a:gd name="adj" fmla="val 3940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math_utils.c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文件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#include "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math_utils.h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"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add(int a, int b) { return a + b; 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multiply(int a, int b) { return a * b; }</a:t>
            </a:r>
          </a:p>
        </p:txBody>
      </p:sp>
    </p:spTree>
    <p:extLst>
      <p:ext uri="{BB962C8B-B14F-4D97-AF65-F5344CB8AC3E}">
        <p14:creationId xmlns:p14="http://schemas.microsoft.com/office/powerpoint/2010/main" val="125050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3E115E-FD8E-469E-A544-7464A7ACD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</a:t>
            </a:r>
            <a:r>
              <a:rPr lang="zh-CN" altLang="en-US" dirty="0"/>
              <a:t>下创建与使用静态库（例续）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9719E4E-F938-4BA8-9FCC-C4B0ED604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使用静态库</a:t>
            </a:r>
            <a:endParaRPr lang="en-US" altLang="zh-CN" sz="2000" dirty="0"/>
          </a:p>
          <a:p>
            <a:pPr lvl="1"/>
            <a:r>
              <a:rPr lang="zh-CN" altLang="en-US" sz="1800" dirty="0"/>
              <a:t>编写一个主程序（</a:t>
            </a:r>
            <a:r>
              <a:rPr lang="en-US" altLang="zh-CN" sz="1800" dirty="0" err="1">
                <a:solidFill>
                  <a:srgbClr val="0070C0"/>
                </a:solidFill>
              </a:rPr>
              <a:t>main.c</a:t>
            </a:r>
            <a:r>
              <a:rPr lang="zh-CN" altLang="en-US" sz="1800" dirty="0"/>
              <a:t>）来调用这个库</a:t>
            </a:r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r>
              <a:rPr lang="zh-CN" altLang="en-US" sz="1800" dirty="0"/>
              <a:t>编译并链接：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main.c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>
                <a:solidFill>
                  <a:srgbClr val="C00000"/>
                </a:solidFill>
              </a:rPr>
              <a:t>-L</a:t>
            </a:r>
            <a:r>
              <a:rPr lang="en-US" altLang="zh-CN" sz="1800" dirty="0">
                <a:solidFill>
                  <a:srgbClr val="0070C0"/>
                </a:solidFill>
              </a:rPr>
              <a:t>. </a:t>
            </a:r>
            <a:r>
              <a:rPr lang="en-US" altLang="zh-CN" sz="1800" dirty="0">
                <a:solidFill>
                  <a:srgbClr val="C00000"/>
                </a:solidFill>
              </a:rPr>
              <a:t>-</a:t>
            </a:r>
            <a:r>
              <a:rPr lang="en-US" altLang="zh-CN" sz="1800" dirty="0" err="1">
                <a:solidFill>
                  <a:srgbClr val="C00000"/>
                </a:solidFill>
              </a:rPr>
              <a:t>l</a:t>
            </a:r>
            <a:r>
              <a:rPr lang="en-US" altLang="zh-CN" sz="1800" dirty="0" err="1">
                <a:solidFill>
                  <a:srgbClr val="0070C0"/>
                </a:solidFill>
              </a:rPr>
              <a:t>mymath</a:t>
            </a:r>
            <a:r>
              <a:rPr lang="en-US" altLang="zh-CN" sz="1800" dirty="0">
                <a:solidFill>
                  <a:srgbClr val="0070C0"/>
                </a:solidFill>
              </a:rPr>
              <a:t> -o </a:t>
            </a:r>
            <a:r>
              <a:rPr lang="en-US" altLang="zh-CN" sz="1800" dirty="0" err="1">
                <a:solidFill>
                  <a:srgbClr val="0070C0"/>
                </a:solidFill>
              </a:rPr>
              <a:t>myapp</a:t>
            </a:r>
            <a:endParaRPr lang="en-US" altLang="zh-CN" sz="1800" dirty="0">
              <a:solidFill>
                <a:srgbClr val="0070C0"/>
              </a:solidFill>
            </a:endParaRPr>
          </a:p>
          <a:p>
            <a:pPr lvl="1"/>
            <a:r>
              <a:rPr lang="zh-CN" altLang="en-US" sz="1800" dirty="0"/>
              <a:t>库的代码已经已完全嵌入到了程序内部，直接执行程序：</a:t>
            </a:r>
            <a:r>
              <a:rPr lang="en-US" altLang="zh-CN" sz="1800" dirty="0">
                <a:solidFill>
                  <a:srgbClr val="0070C0"/>
                </a:solidFill>
              </a:rPr>
              <a:t>./</a:t>
            </a:r>
            <a:r>
              <a:rPr lang="en-US" altLang="zh-CN" sz="1800" dirty="0" err="1">
                <a:solidFill>
                  <a:srgbClr val="0070C0"/>
                </a:solidFill>
              </a:rPr>
              <a:t>myapp</a:t>
            </a:r>
            <a:endParaRPr lang="zh-CN" altLang="en-US" sz="1800" dirty="0">
              <a:solidFill>
                <a:srgbClr val="0070C0"/>
              </a:solidFill>
            </a:endParaRP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11214610-5073-4509-9D7F-D1BC0B15C52B}"/>
              </a:ext>
            </a:extLst>
          </p:cNvPr>
          <p:cNvSpPr/>
          <p:nvPr/>
        </p:nvSpPr>
        <p:spPr bwMode="auto">
          <a:xfrm>
            <a:off x="1017220" y="2420805"/>
            <a:ext cx="6544164" cy="2353418"/>
          </a:xfrm>
          <a:prstGeom prst="verticalScroll">
            <a:avLst>
              <a:gd name="adj" fmla="val 3940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main.c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文件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#include &lt;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stdio.h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&gt;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#include “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math_utils.h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” 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包含该库的头文件</a:t>
            </a:r>
            <a:endParaRPr lang="en-US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main()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printf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("Add: %d\n", add(10, 5));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printf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("Multiply: %d\n", multiply(10, 5));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return 0;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0608340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FE5F7A-7D6F-4270-9387-EC604E5BE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动态库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5104E76-AB90-4437-A72C-59EE65A38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759917"/>
            <a:ext cx="4371975" cy="4339258"/>
          </a:xfrm>
        </p:spPr>
        <p:txBody>
          <a:bodyPr/>
          <a:lstStyle/>
          <a:p>
            <a:r>
              <a:rPr lang="zh-CN" altLang="en-US" sz="2000" dirty="0"/>
              <a:t>动态库在程序编译时并不会被连接到目标代码中，而是在程序运行是才被载入。不同的应用程序如果调用相同的库，那么在内存里只需要有一份该共享库的实例，规避了空间浪费问题</a:t>
            </a:r>
            <a:endParaRPr lang="en-US" altLang="zh-CN" sz="2000" dirty="0"/>
          </a:p>
          <a:p>
            <a:r>
              <a:rPr lang="zh-CN" altLang="en-US" sz="2000" dirty="0"/>
              <a:t>动态库在程序运行是才被载入，也解决了静态库对程序的更新、部署和发布页会带来麻烦。用户只需要更新动态库即可，增量更新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A950F875-3F7A-483B-AE60-242A1DEA8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3600" y="1759917"/>
            <a:ext cx="4371975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89655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C020C0-5921-46C8-A3E1-FFBA7C514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动态库的优缺点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DD1E94-C84A-4BD5-B586-6254C0775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动态库的优点</a:t>
            </a:r>
            <a:endParaRPr lang="en-US" altLang="zh-CN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节省资源</a:t>
            </a:r>
            <a:r>
              <a:rPr lang="zh-CN" altLang="en-US" sz="2000" dirty="0"/>
              <a:t>： 多个程序可以共享内存中的同一个库副本，可以实现进程之间的资源共享（因此动态库也称为共享库）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更新方便</a:t>
            </a:r>
            <a:r>
              <a:rPr lang="zh-CN" altLang="en-US" sz="2000" dirty="0"/>
              <a:t>： 只需替换 </a:t>
            </a:r>
            <a:r>
              <a:rPr lang="en-US" altLang="zh-CN" sz="2000" dirty="0">
                <a:solidFill>
                  <a:srgbClr val="0070C0"/>
                </a:solidFill>
              </a:rPr>
              <a:t>.</a:t>
            </a:r>
            <a:r>
              <a:rPr lang="en-US" altLang="zh-CN" sz="2000" dirty="0" err="1">
                <a:solidFill>
                  <a:srgbClr val="0070C0"/>
                </a:solidFill>
              </a:rPr>
              <a:t>dll</a:t>
            </a:r>
            <a:r>
              <a:rPr lang="en-US" altLang="zh-CN" sz="2000" dirty="0">
                <a:solidFill>
                  <a:srgbClr val="0070C0"/>
                </a:solidFill>
              </a:rPr>
              <a:t> </a:t>
            </a:r>
            <a:r>
              <a:rPr lang="zh-CN" altLang="en-US" sz="2000" dirty="0"/>
              <a:t>或 </a:t>
            </a:r>
            <a:r>
              <a:rPr lang="en-US" altLang="zh-CN" sz="2000" dirty="0">
                <a:solidFill>
                  <a:srgbClr val="0070C0"/>
                </a:solidFill>
              </a:rPr>
              <a:t>.so </a:t>
            </a:r>
            <a:r>
              <a:rPr lang="zh-CN" altLang="en-US" sz="2000" dirty="0"/>
              <a:t>文件，无需重新编译主程序（只要接口不变），将程序的升级变得简单，只需要增量更新动态库即可</a:t>
            </a:r>
            <a:endParaRPr lang="en-US" altLang="zh-CN" sz="2000" dirty="0"/>
          </a:p>
          <a:p>
            <a:r>
              <a:rPr lang="zh-CN" altLang="en-US" dirty="0"/>
              <a:t>动态库的缺点</a:t>
            </a:r>
            <a:endParaRPr lang="en-US" altLang="zh-CN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依赖性</a:t>
            </a:r>
            <a:r>
              <a:rPr lang="zh-CN" altLang="en-US" sz="2000" dirty="0"/>
              <a:t>： 运行环境（当前目录或者系统目录）必须存在对应的库文件，否则会出现“找不到链接库”的错误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启动略慢</a:t>
            </a:r>
            <a:r>
              <a:rPr lang="zh-CN" altLang="en-US" sz="2000" dirty="0"/>
              <a:t>：动态库把对一些库函数的链接载入推迟到程序运行的时期，运行时需要进行符号重定位，会有微小的性能开销</a:t>
            </a:r>
          </a:p>
        </p:txBody>
      </p:sp>
    </p:spTree>
    <p:extLst>
      <p:ext uri="{BB962C8B-B14F-4D97-AF65-F5344CB8AC3E}">
        <p14:creationId xmlns:p14="http://schemas.microsoft.com/office/powerpoint/2010/main" val="175120790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DA303F-96C3-45E0-80BE-B190006F2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</a:t>
            </a:r>
            <a:r>
              <a:rPr lang="zh-CN" altLang="en-US" dirty="0"/>
              <a:t>下创建与使用动态库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89DBBF-923D-4530-B19C-AC60D0605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动态库命名规则</a:t>
            </a:r>
            <a:endParaRPr lang="en-US" altLang="zh-CN" sz="2000" dirty="0"/>
          </a:p>
          <a:p>
            <a:pPr lvl="1"/>
            <a:r>
              <a:rPr lang="zh-CN" altLang="en-US" sz="1800" dirty="0"/>
              <a:t>动态链接库的名字形式为 </a:t>
            </a:r>
            <a:r>
              <a:rPr lang="en-US" altLang="zh-CN" sz="1800" dirty="0"/>
              <a:t>“</a:t>
            </a:r>
            <a:r>
              <a:rPr lang="en-US" altLang="zh-CN" sz="1800" dirty="0">
                <a:solidFill>
                  <a:srgbClr val="0070C0"/>
                </a:solidFill>
              </a:rPr>
              <a:t>lib[</a:t>
            </a:r>
            <a:r>
              <a:rPr lang="en-US" altLang="zh-CN" sz="1800" dirty="0" err="1">
                <a:solidFill>
                  <a:srgbClr val="0070C0"/>
                </a:solidFill>
              </a:rPr>
              <a:t>your_library_name</a:t>
            </a:r>
            <a:r>
              <a:rPr lang="en-US" altLang="zh-CN" sz="1800" dirty="0">
                <a:solidFill>
                  <a:srgbClr val="0070C0"/>
                </a:solidFill>
              </a:rPr>
              <a:t>].so</a:t>
            </a:r>
            <a:r>
              <a:rPr lang="en-US" altLang="zh-CN" sz="1800" dirty="0"/>
              <a:t>”</a:t>
            </a:r>
            <a:r>
              <a:rPr lang="zh-CN" altLang="en-US" sz="1800" dirty="0"/>
              <a:t>，前缀是</a:t>
            </a:r>
            <a:r>
              <a:rPr lang="en-US" altLang="zh-CN" sz="1800" dirty="0"/>
              <a:t>lib</a:t>
            </a:r>
            <a:r>
              <a:rPr lang="zh-CN" altLang="en-US" sz="1800" dirty="0"/>
              <a:t>，后缀名为</a:t>
            </a:r>
            <a:r>
              <a:rPr lang="en-US" altLang="zh-CN" sz="1800" dirty="0"/>
              <a:t>“</a:t>
            </a:r>
            <a:r>
              <a:rPr lang="en-US" altLang="zh-CN" sz="1800" dirty="0">
                <a:solidFill>
                  <a:srgbClr val="0070C0"/>
                </a:solidFill>
              </a:rPr>
              <a:t>.so</a:t>
            </a:r>
            <a:r>
              <a:rPr lang="en-US" altLang="zh-CN" sz="1800" dirty="0"/>
              <a:t>”</a:t>
            </a:r>
            <a:r>
              <a:rPr lang="zh-CN" altLang="en-US" sz="1800" dirty="0"/>
              <a:t>，程序通过这个名字来告诉动态加载器该载入哪个共享库</a:t>
            </a:r>
            <a:endParaRPr lang="en-US" altLang="zh-CN" sz="1800" dirty="0"/>
          </a:p>
          <a:p>
            <a:r>
              <a:rPr lang="zh-CN" altLang="en-US" sz="2000" dirty="0"/>
              <a:t>创建动态库（</a:t>
            </a:r>
            <a:r>
              <a:rPr lang="en-US" altLang="zh-CN" sz="2000" dirty="0">
                <a:solidFill>
                  <a:srgbClr val="0070C0"/>
                </a:solidFill>
              </a:rPr>
              <a:t>.so</a:t>
            </a:r>
            <a:r>
              <a:rPr lang="zh-CN" altLang="en-US" sz="2000" dirty="0"/>
              <a:t>）</a:t>
            </a:r>
            <a:endParaRPr lang="en-US" altLang="zh-CN" sz="2000" dirty="0"/>
          </a:p>
          <a:p>
            <a:pPr lvl="1"/>
            <a:r>
              <a:rPr lang="zh-CN" altLang="en-US" sz="1800" dirty="0"/>
              <a:t>首先，生成目标文件，此时要加编译器选项</a:t>
            </a:r>
            <a:r>
              <a:rPr lang="en-US" altLang="zh-CN" sz="1800" dirty="0">
                <a:solidFill>
                  <a:srgbClr val="0070C0"/>
                </a:solidFill>
              </a:rPr>
              <a:t>-</a:t>
            </a:r>
            <a:r>
              <a:rPr lang="en-US" altLang="zh-CN" sz="1800" dirty="0" err="1">
                <a:solidFill>
                  <a:srgbClr val="0070C0"/>
                </a:solidFill>
              </a:rPr>
              <a:t>fPIC</a:t>
            </a:r>
            <a:r>
              <a:rPr lang="zh-CN" altLang="en-US" sz="1800" dirty="0"/>
              <a:t>， 创建与地址无关的编译程序（</a:t>
            </a:r>
            <a:r>
              <a:rPr lang="en-US" altLang="zh-CN" sz="1800" dirty="0"/>
              <a:t>PIC</a:t>
            </a:r>
            <a:r>
              <a:rPr lang="zh-CN" altLang="en-US" sz="1800" dirty="0"/>
              <a:t>，</a:t>
            </a:r>
            <a:r>
              <a:rPr lang="en-US" altLang="zh-CN" sz="1800" dirty="0"/>
              <a:t>Position Independent Code</a:t>
            </a:r>
            <a:r>
              <a:rPr lang="zh-CN" altLang="en-US" sz="1800" dirty="0"/>
              <a:t>），是为了能够在多个应用程序间共享，如：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>
                <a:solidFill>
                  <a:srgbClr val="C00000"/>
                </a:solidFill>
              </a:rPr>
              <a:t>-</a:t>
            </a:r>
            <a:r>
              <a:rPr lang="en-US" altLang="zh-CN" sz="1800" dirty="0" err="1">
                <a:solidFill>
                  <a:srgbClr val="C00000"/>
                </a:solidFill>
              </a:rPr>
              <a:t>fPIC</a:t>
            </a:r>
            <a:r>
              <a:rPr lang="en-US" altLang="zh-CN" sz="1800" dirty="0">
                <a:solidFill>
                  <a:srgbClr val="C00000"/>
                </a:solidFill>
              </a:rPr>
              <a:t> -c 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math_utils.c</a:t>
            </a:r>
            <a:endParaRPr lang="en-US" altLang="zh-CN" sz="1800" dirty="0">
              <a:solidFill>
                <a:srgbClr val="0070C0"/>
              </a:solidFill>
            </a:endParaRPr>
          </a:p>
          <a:p>
            <a:pPr lvl="1"/>
            <a:r>
              <a:rPr lang="zh-CN" altLang="en-US" sz="1800" dirty="0"/>
              <a:t>然后，生成动态库，此时要加链接器选项</a:t>
            </a:r>
            <a:r>
              <a:rPr lang="en-US" altLang="zh-CN" sz="1800" dirty="0">
                <a:solidFill>
                  <a:srgbClr val="0070C0"/>
                </a:solidFill>
              </a:rPr>
              <a:t>-shared</a:t>
            </a:r>
            <a:r>
              <a:rPr lang="zh-CN" altLang="en-US" sz="1800" dirty="0"/>
              <a:t>， 如：</a:t>
            </a:r>
            <a:endParaRPr lang="en-US" altLang="zh-CN" sz="1800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n-US" altLang="zh-CN" sz="1800" dirty="0"/>
              <a:t>     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>
                <a:solidFill>
                  <a:srgbClr val="C00000"/>
                </a:solidFill>
              </a:rPr>
              <a:t>-shared </a:t>
            </a:r>
            <a:r>
              <a:rPr lang="en-US" altLang="zh-CN" sz="1800" dirty="0">
                <a:solidFill>
                  <a:srgbClr val="0070C0"/>
                </a:solidFill>
              </a:rPr>
              <a:t>-o libmymath.so 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math_utils.o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</a:p>
          <a:p>
            <a:r>
              <a:rPr lang="zh-CN" altLang="en-US" sz="2000" dirty="0"/>
              <a:t>使用动态库</a:t>
            </a:r>
            <a:endParaRPr lang="en-US" altLang="zh-CN" sz="2000" dirty="0"/>
          </a:p>
          <a:p>
            <a:pPr lvl="1"/>
            <a:r>
              <a:rPr lang="zh-CN" altLang="en-US" sz="1800" dirty="0"/>
              <a:t>引用动态库编译成可执行文件（跟静态库方式一样），如：</a:t>
            </a:r>
            <a:endParaRPr lang="en-US" altLang="zh-CN" sz="1800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n-US" altLang="zh-CN" sz="1800" dirty="0"/>
              <a:t>    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main.c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>
                <a:solidFill>
                  <a:srgbClr val="C00000"/>
                </a:solidFill>
              </a:rPr>
              <a:t>-L</a:t>
            </a:r>
            <a:r>
              <a:rPr lang="en-US" altLang="zh-CN" sz="1800" dirty="0">
                <a:solidFill>
                  <a:srgbClr val="0070C0"/>
                </a:solidFill>
              </a:rPr>
              <a:t>../</a:t>
            </a:r>
            <a:r>
              <a:rPr lang="en-US" altLang="zh-CN" sz="1800" dirty="0" err="1">
                <a:solidFill>
                  <a:srgbClr val="0070C0"/>
                </a:solidFill>
              </a:rPr>
              <a:t>DynamicLibrary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>
                <a:solidFill>
                  <a:srgbClr val="C00000"/>
                </a:solidFill>
              </a:rPr>
              <a:t>-</a:t>
            </a:r>
            <a:r>
              <a:rPr lang="en-US" altLang="zh-CN" sz="1800" dirty="0" err="1">
                <a:solidFill>
                  <a:srgbClr val="C00000"/>
                </a:solidFill>
              </a:rPr>
              <a:t>l</a:t>
            </a:r>
            <a:r>
              <a:rPr lang="en-US" altLang="zh-CN" sz="1800" dirty="0" err="1">
                <a:solidFill>
                  <a:srgbClr val="0070C0"/>
                </a:solidFill>
              </a:rPr>
              <a:t>mymath</a:t>
            </a:r>
            <a:endParaRPr lang="zh-CN" altLang="en-US" sz="1800" dirty="0">
              <a:solidFill>
                <a:srgbClr val="0070C0"/>
              </a:solidFill>
            </a:endParaRPr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8096965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B2CA3B-77AA-407E-B936-9B563885A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</a:t>
            </a:r>
            <a:r>
              <a:rPr lang="zh-CN" altLang="en-US" dirty="0"/>
              <a:t>下创建与使用动态库（续）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3963014-751B-4D70-B9F8-D8B5AC77A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268760"/>
            <a:ext cx="8540750" cy="5395809"/>
          </a:xfrm>
        </p:spPr>
        <p:txBody>
          <a:bodyPr/>
          <a:lstStyle/>
          <a:p>
            <a:r>
              <a:rPr lang="zh-CN" altLang="en-US" sz="2000" dirty="0"/>
              <a:t>程序执行时系统如何定位动态（共享）库文件：</a:t>
            </a:r>
            <a:endParaRPr lang="en-US" altLang="zh-CN" sz="2000" dirty="0"/>
          </a:p>
          <a:p>
            <a:pPr lvl="1"/>
            <a:r>
              <a:rPr lang="zh-CN" altLang="en-US" sz="1800" dirty="0"/>
              <a:t>当系统加载可执行代码时候，能够知道其所依赖的库的名字，但是还需要知道绝对路径，此时就需要加载器（</a:t>
            </a:r>
            <a:r>
              <a:rPr lang="en-US" altLang="zh-CN" sz="1800" dirty="0"/>
              <a:t>Loader</a:t>
            </a:r>
            <a:r>
              <a:rPr lang="zh-CN" altLang="en-US" sz="1800" dirty="0"/>
              <a:t>）完成动态库的载入</a:t>
            </a:r>
            <a:endParaRPr lang="en-US" altLang="zh-CN" sz="1800" dirty="0"/>
          </a:p>
          <a:p>
            <a:pPr lvl="1"/>
            <a:r>
              <a:rPr lang="zh-CN" altLang="en-US" sz="1800" dirty="0"/>
              <a:t>对于</a:t>
            </a:r>
            <a:r>
              <a:rPr lang="en-US" altLang="zh-CN" sz="1800" dirty="0"/>
              <a:t>ELF</a:t>
            </a:r>
            <a:r>
              <a:rPr lang="zh-CN" altLang="en-US" sz="1800" dirty="0"/>
              <a:t>格式的可执行程序，加载器依次搜索</a:t>
            </a:r>
            <a:r>
              <a:rPr lang="en-US" altLang="zh-CN" sz="1800" dirty="0"/>
              <a:t>ELF</a:t>
            </a:r>
            <a:r>
              <a:rPr lang="zh-CN" altLang="en-US" sz="1800" dirty="0"/>
              <a:t>文件的：</a:t>
            </a:r>
            <a:r>
              <a:rPr lang="en-US" altLang="zh-CN" sz="1800" dirty="0"/>
              <a:t>1) </a:t>
            </a:r>
            <a:r>
              <a:rPr lang="en-US" altLang="zh-CN" sz="1800" dirty="0">
                <a:solidFill>
                  <a:srgbClr val="0070C0"/>
                </a:solidFill>
              </a:rPr>
              <a:t>DT_RPATH</a:t>
            </a:r>
            <a:r>
              <a:rPr lang="zh-CN" altLang="en-US" sz="1800" dirty="0"/>
              <a:t>段；</a:t>
            </a:r>
            <a:r>
              <a:rPr lang="en-US" altLang="zh-CN" sz="1800" dirty="0"/>
              <a:t>2) </a:t>
            </a:r>
            <a:r>
              <a:rPr lang="zh-CN" altLang="en-US" sz="1800" dirty="0"/>
              <a:t>环境变量 </a:t>
            </a:r>
            <a:r>
              <a:rPr lang="en-US" altLang="zh-CN" sz="1800" dirty="0">
                <a:solidFill>
                  <a:srgbClr val="0070C0"/>
                </a:solidFill>
              </a:rPr>
              <a:t>LD_LIBRARY_PATH</a:t>
            </a:r>
            <a:r>
              <a:rPr lang="zh-CN" altLang="en-US" sz="1800" dirty="0"/>
              <a:t>；</a:t>
            </a:r>
            <a:r>
              <a:rPr lang="en-US" altLang="zh-CN" sz="1800" dirty="0"/>
              <a:t>3)  </a:t>
            </a:r>
            <a:r>
              <a:rPr lang="en-US" altLang="zh-CN" sz="1800" dirty="0">
                <a:solidFill>
                  <a:srgbClr val="0070C0"/>
                </a:solidFill>
              </a:rPr>
              <a:t>/</a:t>
            </a:r>
            <a:r>
              <a:rPr lang="en-US" altLang="zh-CN" sz="1800" dirty="0" err="1">
                <a:solidFill>
                  <a:srgbClr val="0070C0"/>
                </a:solidFill>
              </a:rPr>
              <a:t>etc</a:t>
            </a:r>
            <a:r>
              <a:rPr lang="en-US" altLang="zh-CN" sz="1800" dirty="0">
                <a:solidFill>
                  <a:srgbClr val="0070C0"/>
                </a:solidFill>
              </a:rPr>
              <a:t>/</a:t>
            </a:r>
            <a:r>
              <a:rPr lang="en-US" altLang="zh-CN" sz="1800" dirty="0" err="1">
                <a:solidFill>
                  <a:srgbClr val="0070C0"/>
                </a:solidFill>
              </a:rPr>
              <a:t>ld.so.cache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zh-CN" altLang="en-US" sz="1800" dirty="0"/>
              <a:t>文件列表；</a:t>
            </a:r>
            <a:r>
              <a:rPr lang="en-US" altLang="zh-CN" sz="1800" dirty="0"/>
              <a:t>4</a:t>
            </a:r>
            <a:r>
              <a:rPr lang="zh-CN" altLang="en-US" sz="1800" dirty="0"/>
              <a:t>）</a:t>
            </a:r>
            <a:r>
              <a:rPr lang="en-US" altLang="zh-CN" sz="1800" dirty="0">
                <a:solidFill>
                  <a:srgbClr val="0070C0"/>
                </a:solidFill>
              </a:rPr>
              <a:t>/lib/</a:t>
            </a:r>
            <a:r>
              <a:rPr lang="en-US" altLang="zh-CN" sz="1800" dirty="0"/>
              <a:t>, </a:t>
            </a:r>
            <a:r>
              <a:rPr lang="en-US" altLang="zh-CN" sz="1800" dirty="0">
                <a:solidFill>
                  <a:srgbClr val="0070C0"/>
                </a:solidFill>
              </a:rPr>
              <a:t>/</a:t>
            </a:r>
            <a:r>
              <a:rPr lang="en-US" altLang="zh-CN" sz="1800" dirty="0" err="1">
                <a:solidFill>
                  <a:srgbClr val="0070C0"/>
                </a:solidFill>
              </a:rPr>
              <a:t>usr</a:t>
            </a:r>
            <a:r>
              <a:rPr lang="en-US" altLang="zh-CN" sz="1800" dirty="0">
                <a:solidFill>
                  <a:srgbClr val="0070C0"/>
                </a:solidFill>
              </a:rPr>
              <a:t>/lib </a:t>
            </a:r>
            <a:r>
              <a:rPr lang="zh-CN" altLang="en-US" sz="1800" dirty="0"/>
              <a:t>目录；找到库文件后将其载入内存</a:t>
            </a:r>
            <a:endParaRPr lang="en-US" altLang="zh-CN" sz="1800" dirty="0"/>
          </a:p>
          <a:p>
            <a:r>
              <a:rPr lang="zh-CN" altLang="en-US" sz="2000" dirty="0"/>
              <a:t>如何让系统能够找到编译好的动态库文件：</a:t>
            </a:r>
            <a:endParaRPr lang="en-US" altLang="zh-CN" sz="2000" dirty="0"/>
          </a:p>
          <a:p>
            <a:pPr lvl="1"/>
            <a:r>
              <a:rPr lang="zh-CN" altLang="en-US" sz="1800" dirty="0"/>
              <a:t>编译时指定运行时搜索路径 </a:t>
            </a:r>
            <a:r>
              <a:rPr lang="en-US" altLang="zh-CN" sz="1800" dirty="0"/>
              <a:t>(</a:t>
            </a:r>
            <a:r>
              <a:rPr lang="en-US" altLang="zh-CN" sz="1800" dirty="0">
                <a:solidFill>
                  <a:srgbClr val="0070C0"/>
                </a:solidFill>
              </a:rPr>
              <a:t>-</a:t>
            </a:r>
            <a:r>
              <a:rPr lang="en-US" altLang="zh-CN" sz="1800" dirty="0" err="1">
                <a:solidFill>
                  <a:srgbClr val="0070C0"/>
                </a:solidFill>
              </a:rPr>
              <a:t>Wl</a:t>
            </a:r>
            <a:r>
              <a:rPr lang="en-US" altLang="zh-CN" sz="1800" dirty="0">
                <a:solidFill>
                  <a:srgbClr val="0070C0"/>
                </a:solidFill>
              </a:rPr>
              <a:t>,-</a:t>
            </a:r>
            <a:r>
              <a:rPr lang="en-US" altLang="zh-CN" sz="1800" dirty="0" err="1">
                <a:solidFill>
                  <a:srgbClr val="0070C0"/>
                </a:solidFill>
              </a:rPr>
              <a:t>rpath</a:t>
            </a:r>
            <a:r>
              <a:rPr lang="en-US" altLang="zh-CN" sz="1800" dirty="0"/>
              <a:t>)</a:t>
            </a:r>
            <a:r>
              <a:rPr lang="zh-CN" altLang="en-US" sz="1800" dirty="0"/>
              <a:t>，把搜索路径硬编码进了可执行文件里，如：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main.c</a:t>
            </a:r>
            <a:r>
              <a:rPr lang="en-US" altLang="zh-CN" sz="1800" dirty="0">
                <a:solidFill>
                  <a:srgbClr val="0070C0"/>
                </a:solidFill>
              </a:rPr>
              <a:t> -L. -</a:t>
            </a:r>
            <a:r>
              <a:rPr lang="en-US" altLang="zh-CN" sz="1800" dirty="0" err="1">
                <a:solidFill>
                  <a:srgbClr val="0070C0"/>
                </a:solidFill>
              </a:rPr>
              <a:t>lmymath</a:t>
            </a:r>
            <a:r>
              <a:rPr lang="en-US" altLang="zh-CN" sz="1800" dirty="0">
                <a:solidFill>
                  <a:srgbClr val="0070C0"/>
                </a:solidFill>
              </a:rPr>
              <a:t> -o </a:t>
            </a:r>
            <a:r>
              <a:rPr lang="en-US" altLang="zh-CN" sz="1800" dirty="0" err="1">
                <a:solidFill>
                  <a:srgbClr val="0070C0"/>
                </a:solidFill>
              </a:rPr>
              <a:t>myapp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>
                <a:solidFill>
                  <a:srgbClr val="C00000"/>
                </a:solidFill>
              </a:rPr>
              <a:t>-</a:t>
            </a:r>
            <a:r>
              <a:rPr lang="en-US" altLang="zh-CN" sz="1800" dirty="0" err="1">
                <a:solidFill>
                  <a:srgbClr val="C00000"/>
                </a:solidFill>
              </a:rPr>
              <a:t>Wl</a:t>
            </a:r>
            <a:r>
              <a:rPr lang="en-US" altLang="zh-CN" sz="1800" dirty="0">
                <a:solidFill>
                  <a:srgbClr val="C00000"/>
                </a:solidFill>
              </a:rPr>
              <a:t>,-</a:t>
            </a:r>
            <a:r>
              <a:rPr lang="en-US" altLang="zh-CN" sz="1800" dirty="0" err="1">
                <a:solidFill>
                  <a:srgbClr val="C00000"/>
                </a:solidFill>
              </a:rPr>
              <a:t>rpath</a:t>
            </a:r>
            <a:r>
              <a:rPr lang="en-US" altLang="zh-CN" sz="1800" dirty="0">
                <a:solidFill>
                  <a:srgbClr val="C00000"/>
                </a:solidFill>
              </a:rPr>
              <a:t>=.</a:t>
            </a:r>
          </a:p>
          <a:p>
            <a:pPr lvl="1"/>
            <a:r>
              <a:rPr lang="zh-CN" altLang="en-US" sz="1800" dirty="0"/>
              <a:t>设置 </a:t>
            </a:r>
            <a:r>
              <a:rPr lang="en-US" altLang="zh-CN" sz="1800" dirty="0">
                <a:solidFill>
                  <a:srgbClr val="0070C0"/>
                </a:solidFill>
              </a:rPr>
              <a:t>LD_LIBRARY_PATH </a:t>
            </a:r>
            <a:r>
              <a:rPr lang="zh-CN" altLang="en-US" sz="1800" dirty="0"/>
              <a:t>环境变量，适合测试时临时添加路径：</a:t>
            </a:r>
            <a:endParaRPr lang="en-US" altLang="zh-CN" sz="1800" dirty="0"/>
          </a:p>
          <a:p>
            <a:pPr marL="457200" lvl="1" indent="0">
              <a:spcBef>
                <a:spcPts val="0"/>
              </a:spcBef>
              <a:buNone/>
            </a:pPr>
            <a:r>
              <a:rPr lang="zh-CN" altLang="en-US" sz="1800" dirty="0"/>
              <a:t>     </a:t>
            </a:r>
            <a:r>
              <a:rPr lang="en-US" altLang="zh-CN" sz="1800" dirty="0">
                <a:solidFill>
                  <a:srgbClr val="0070C0"/>
                </a:solidFill>
              </a:rPr>
              <a:t>export LD_LIBRARY_PATH=$LD_LIBRARY_PATH:.</a:t>
            </a:r>
          </a:p>
          <a:p>
            <a:pPr lvl="1"/>
            <a:r>
              <a:rPr lang="zh-CN" altLang="en-US" sz="1800" dirty="0"/>
              <a:t>编辑 </a:t>
            </a:r>
            <a:r>
              <a:rPr lang="en-US" altLang="zh-CN" sz="1800" dirty="0">
                <a:solidFill>
                  <a:srgbClr val="0070C0"/>
                </a:solidFill>
              </a:rPr>
              <a:t>/</a:t>
            </a:r>
            <a:r>
              <a:rPr lang="en-US" altLang="zh-CN" sz="1800" dirty="0" err="1">
                <a:solidFill>
                  <a:srgbClr val="0070C0"/>
                </a:solidFill>
              </a:rPr>
              <a:t>etc</a:t>
            </a:r>
            <a:r>
              <a:rPr lang="en-US" altLang="zh-CN" sz="1800" dirty="0">
                <a:solidFill>
                  <a:srgbClr val="0070C0"/>
                </a:solidFill>
              </a:rPr>
              <a:t>/</a:t>
            </a:r>
            <a:r>
              <a:rPr lang="en-US" altLang="zh-CN" sz="1800" dirty="0" err="1">
                <a:solidFill>
                  <a:srgbClr val="0070C0"/>
                </a:solidFill>
              </a:rPr>
              <a:t>ld.so.conf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zh-CN" altLang="en-US" sz="1800" dirty="0"/>
              <a:t>文件，加入库文件所在目录的路径，运行 </a:t>
            </a:r>
            <a:r>
              <a:rPr lang="en-US" altLang="zh-CN" sz="1800" dirty="0" err="1">
                <a:solidFill>
                  <a:srgbClr val="0070C0"/>
                </a:solidFill>
              </a:rPr>
              <a:t>ldconfig</a:t>
            </a:r>
            <a:r>
              <a:rPr lang="en-US" altLang="zh-CN" sz="1800" dirty="0"/>
              <a:t> </a:t>
            </a:r>
            <a:r>
              <a:rPr lang="zh-CN" altLang="en-US" sz="1800" dirty="0"/>
              <a:t>，该命令会重建 </a:t>
            </a:r>
            <a:r>
              <a:rPr lang="en-US" altLang="zh-CN" sz="1800" dirty="0">
                <a:solidFill>
                  <a:srgbClr val="0070C0"/>
                </a:solidFill>
              </a:rPr>
              <a:t>/</a:t>
            </a:r>
            <a:r>
              <a:rPr lang="en-US" altLang="zh-CN" sz="1800" dirty="0" err="1">
                <a:solidFill>
                  <a:srgbClr val="0070C0"/>
                </a:solidFill>
              </a:rPr>
              <a:t>etc</a:t>
            </a:r>
            <a:r>
              <a:rPr lang="en-US" altLang="zh-CN" sz="1800" dirty="0">
                <a:solidFill>
                  <a:srgbClr val="0070C0"/>
                </a:solidFill>
              </a:rPr>
              <a:t>/</a:t>
            </a:r>
            <a:r>
              <a:rPr lang="en-US" altLang="zh-CN" sz="1800" dirty="0" err="1">
                <a:solidFill>
                  <a:srgbClr val="0070C0"/>
                </a:solidFill>
              </a:rPr>
              <a:t>ld.so.cache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zh-CN" altLang="en-US" sz="1800" dirty="0"/>
              <a:t>文件</a:t>
            </a:r>
            <a:endParaRPr lang="en-US" altLang="zh-CN" sz="1800" dirty="0"/>
          </a:p>
          <a:p>
            <a:pPr lvl="1"/>
            <a:r>
              <a:rPr lang="zh-CN" altLang="en-US" sz="1800" dirty="0"/>
              <a:t>将文件拷贝到 </a:t>
            </a:r>
            <a:r>
              <a:rPr lang="en-US" altLang="zh-CN" sz="1800" dirty="0">
                <a:solidFill>
                  <a:srgbClr val="0070C0"/>
                </a:solidFill>
              </a:rPr>
              <a:t>/</a:t>
            </a:r>
            <a:r>
              <a:rPr lang="en-US" altLang="zh-CN" sz="1800" dirty="0" err="1">
                <a:solidFill>
                  <a:srgbClr val="0070C0"/>
                </a:solidFill>
              </a:rPr>
              <a:t>usr</a:t>
            </a:r>
            <a:r>
              <a:rPr lang="en-US" altLang="zh-CN" sz="1800" dirty="0">
                <a:solidFill>
                  <a:srgbClr val="0070C0"/>
                </a:solidFill>
              </a:rPr>
              <a:t>/lib </a:t>
            </a:r>
            <a:r>
              <a:rPr lang="zh-CN" altLang="en-US" sz="1800" dirty="0"/>
              <a:t>或 </a:t>
            </a:r>
            <a:r>
              <a:rPr lang="en-US" altLang="zh-CN" sz="1800" dirty="0">
                <a:solidFill>
                  <a:srgbClr val="0070C0"/>
                </a:solidFill>
              </a:rPr>
              <a:t>/</a:t>
            </a:r>
            <a:r>
              <a:rPr lang="en-US" altLang="zh-CN" sz="1800" dirty="0" err="1">
                <a:solidFill>
                  <a:srgbClr val="0070C0"/>
                </a:solidFill>
              </a:rPr>
              <a:t>usr</a:t>
            </a:r>
            <a:r>
              <a:rPr lang="en-US" altLang="zh-CN" sz="1800" dirty="0">
                <a:solidFill>
                  <a:srgbClr val="0070C0"/>
                </a:solidFill>
              </a:rPr>
              <a:t>/local/lib</a:t>
            </a:r>
            <a:r>
              <a:rPr lang="zh-CN" altLang="en-US" sz="1800" dirty="0"/>
              <a:t>，并运行 </a:t>
            </a:r>
            <a:r>
              <a:rPr lang="en-US" altLang="zh-CN" sz="1800" dirty="0" err="1">
                <a:solidFill>
                  <a:srgbClr val="0070C0"/>
                </a:solidFill>
              </a:rPr>
              <a:t>sudo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ldconfig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zh-CN" altLang="en-US" sz="1800" dirty="0"/>
              <a:t>更新缓存</a:t>
            </a:r>
          </a:p>
        </p:txBody>
      </p:sp>
    </p:spTree>
    <p:extLst>
      <p:ext uri="{BB962C8B-B14F-4D97-AF65-F5344CB8AC3E}">
        <p14:creationId xmlns:p14="http://schemas.microsoft.com/office/powerpoint/2010/main" val="214999422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019677-F8AF-48A1-B696-29509C513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</a:t>
            </a:r>
            <a:r>
              <a:rPr lang="zh-CN" altLang="en-US" dirty="0"/>
              <a:t>下创建与使用动态库（例）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A9ADFB-FC28-489A-AA7A-CCDAAE0FB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268760"/>
            <a:ext cx="8540750" cy="5263925"/>
          </a:xfrm>
        </p:spPr>
        <p:txBody>
          <a:bodyPr/>
          <a:lstStyle/>
          <a:p>
            <a:r>
              <a:rPr lang="zh-CN" altLang="en-US" sz="2000" dirty="0"/>
              <a:t>准备源码文件</a:t>
            </a:r>
            <a:endParaRPr lang="en-US" altLang="zh-CN" sz="2000" dirty="0"/>
          </a:p>
          <a:p>
            <a:pPr lvl="1"/>
            <a:r>
              <a:rPr lang="zh-CN" altLang="en-US" sz="1800" dirty="0"/>
              <a:t>创建头文件（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math_utils.h</a:t>
            </a:r>
            <a:r>
              <a:rPr lang="zh-CN" altLang="en-US" sz="1800" dirty="0"/>
              <a:t>）及函数实现（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math_utils.c</a:t>
            </a:r>
            <a:r>
              <a:rPr lang="zh-CN" altLang="en-US" sz="1800" dirty="0"/>
              <a:t>）</a:t>
            </a:r>
            <a:endParaRPr lang="en-US" altLang="zh-CN" sz="1800" dirty="0"/>
          </a:p>
          <a:p>
            <a:r>
              <a:rPr lang="zh-CN" altLang="en-US" sz="2000" dirty="0"/>
              <a:t>创建动态库 </a:t>
            </a:r>
            <a:r>
              <a:rPr lang="en-US" altLang="zh-CN" sz="2000" dirty="0"/>
              <a:t>(</a:t>
            </a:r>
            <a:r>
              <a:rPr lang="en-US" altLang="zh-CN" sz="2000" dirty="0">
                <a:solidFill>
                  <a:srgbClr val="0070C0"/>
                </a:solidFill>
              </a:rPr>
              <a:t>.so</a:t>
            </a:r>
            <a:r>
              <a:rPr lang="en-US" altLang="zh-CN" sz="2000" dirty="0"/>
              <a:t>)</a:t>
            </a:r>
          </a:p>
          <a:p>
            <a:pPr lvl="1"/>
            <a:r>
              <a:rPr lang="zh-CN" altLang="en-US" sz="1800" dirty="0"/>
              <a:t>生成位置无关的目标文件：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-</a:t>
            </a:r>
            <a:r>
              <a:rPr lang="en-US" altLang="zh-CN" sz="1800" dirty="0" err="1">
                <a:solidFill>
                  <a:srgbClr val="0070C0"/>
                </a:solidFill>
              </a:rPr>
              <a:t>fPIC</a:t>
            </a:r>
            <a:r>
              <a:rPr lang="en-US" altLang="zh-CN" sz="1800" dirty="0">
                <a:solidFill>
                  <a:srgbClr val="0070C0"/>
                </a:solidFill>
              </a:rPr>
              <a:t> -c 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math_utils.c</a:t>
            </a:r>
            <a:r>
              <a:rPr lang="en-US" altLang="zh-CN" sz="1800" dirty="0">
                <a:solidFill>
                  <a:srgbClr val="0070C0"/>
                </a:solidFill>
              </a:rPr>
              <a:t> -o 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math_utils.o</a:t>
            </a:r>
            <a:endParaRPr lang="en-US" altLang="zh-CN" sz="1800" dirty="0">
              <a:solidFill>
                <a:srgbClr val="0070C0"/>
              </a:solidFill>
            </a:endParaRPr>
          </a:p>
          <a:p>
            <a:pPr lvl="1"/>
            <a:r>
              <a:rPr lang="zh-CN" altLang="en-US" sz="1800" dirty="0"/>
              <a:t>生成共享库文件：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-shared -o libmymath.so </a:t>
            </a:r>
            <a:r>
              <a:rPr lang="en-US" altLang="zh-CN" sz="1800" dirty="0" err="1">
                <a:solidFill>
                  <a:srgbClr val="0070C0"/>
                </a:solidFill>
              </a:rPr>
              <a:t>math_utils.o</a:t>
            </a:r>
            <a:endParaRPr lang="en-US" altLang="zh-CN" sz="1800" dirty="0">
              <a:solidFill>
                <a:srgbClr val="0070C0"/>
              </a:solidFill>
            </a:endParaRPr>
          </a:p>
          <a:p>
            <a:r>
              <a:rPr lang="zh-CN" altLang="en-US" sz="2000" dirty="0"/>
              <a:t>编译并链接主程序</a:t>
            </a:r>
            <a:endParaRPr lang="en-US" altLang="zh-CN" sz="2000" dirty="0"/>
          </a:p>
          <a:p>
            <a:pPr lvl="1"/>
            <a:r>
              <a:rPr lang="zh-CN" altLang="en-US" sz="1800" dirty="0"/>
              <a:t>与编译静态库时完全一致：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main.c</a:t>
            </a:r>
            <a:r>
              <a:rPr lang="en-US" altLang="zh-CN" sz="1800" dirty="0">
                <a:solidFill>
                  <a:srgbClr val="0070C0"/>
                </a:solidFill>
              </a:rPr>
              <a:t> -L. -</a:t>
            </a:r>
            <a:r>
              <a:rPr lang="en-US" altLang="zh-CN" sz="1800" dirty="0" err="1">
                <a:solidFill>
                  <a:srgbClr val="0070C0"/>
                </a:solidFill>
              </a:rPr>
              <a:t>lmymath</a:t>
            </a:r>
            <a:r>
              <a:rPr lang="en-US" altLang="zh-CN" sz="1800" dirty="0">
                <a:solidFill>
                  <a:srgbClr val="0070C0"/>
                </a:solidFill>
              </a:rPr>
              <a:t> -o </a:t>
            </a:r>
            <a:r>
              <a:rPr lang="en-US" altLang="zh-CN" sz="1800" dirty="0" err="1">
                <a:solidFill>
                  <a:srgbClr val="0070C0"/>
                </a:solidFill>
              </a:rPr>
              <a:t>myapp</a:t>
            </a:r>
            <a:endParaRPr lang="en-US" altLang="zh-CN" sz="1800" dirty="0">
              <a:solidFill>
                <a:srgbClr val="0070C0"/>
              </a:solidFill>
            </a:endParaRPr>
          </a:p>
          <a:p>
            <a:r>
              <a:rPr lang="zh-CN" altLang="en-US" sz="2000" dirty="0"/>
              <a:t>运行程序</a:t>
            </a:r>
            <a:endParaRPr lang="en-US" altLang="zh-CN" sz="2000" dirty="0"/>
          </a:p>
          <a:p>
            <a:pPr lvl="1"/>
            <a:r>
              <a:rPr lang="zh-CN" altLang="en-US" sz="1800" dirty="0"/>
              <a:t>默认情况下，加载器只会在系统标准路径（如 </a:t>
            </a:r>
            <a:r>
              <a:rPr lang="en-US" altLang="zh-CN" sz="1800" dirty="0">
                <a:solidFill>
                  <a:srgbClr val="0070C0"/>
                </a:solidFill>
              </a:rPr>
              <a:t>/</a:t>
            </a:r>
            <a:r>
              <a:rPr lang="en-US" altLang="zh-CN" sz="1800" dirty="0" err="1">
                <a:solidFill>
                  <a:srgbClr val="0070C0"/>
                </a:solidFill>
              </a:rPr>
              <a:t>usr</a:t>
            </a:r>
            <a:r>
              <a:rPr lang="en-US" altLang="zh-CN" sz="1800" dirty="0">
                <a:solidFill>
                  <a:srgbClr val="0070C0"/>
                </a:solidFill>
              </a:rPr>
              <a:t>/lib</a:t>
            </a:r>
            <a:r>
              <a:rPr lang="zh-CN" altLang="en-US" sz="1800" dirty="0"/>
              <a:t>）下寻找，而不会看当前目录，需要添加：</a:t>
            </a:r>
            <a:r>
              <a:rPr lang="en-US" altLang="zh-CN" sz="1800" dirty="0">
                <a:solidFill>
                  <a:srgbClr val="0070C0"/>
                </a:solidFill>
              </a:rPr>
              <a:t>export LD_LIBRARY_PATH=$LD_LIBRARY_PATH:.</a:t>
            </a:r>
          </a:p>
          <a:p>
            <a:pPr>
              <a:spcBef>
                <a:spcPts val="0"/>
              </a:spcBef>
            </a:pPr>
            <a:r>
              <a:rPr lang="zh-CN" altLang="en-US" sz="2000" dirty="0"/>
              <a:t>检查工具</a:t>
            </a:r>
            <a:endParaRPr lang="en-US" altLang="zh-CN" sz="2000" dirty="0"/>
          </a:p>
          <a:p>
            <a:pPr lvl="1">
              <a:spcBef>
                <a:spcPts val="0"/>
              </a:spcBef>
            </a:pPr>
            <a:r>
              <a:rPr lang="en-US" altLang="zh-CN" sz="1800" dirty="0" err="1">
                <a:solidFill>
                  <a:srgbClr val="0070C0"/>
                </a:solidFill>
              </a:rPr>
              <a:t>ldd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myapp</a:t>
            </a:r>
            <a:r>
              <a:rPr lang="zh-CN" altLang="en-US" sz="1800" dirty="0"/>
              <a:t>：查看程序运行需要哪些 </a:t>
            </a:r>
            <a:r>
              <a:rPr lang="en-US" altLang="zh-CN" sz="1800" dirty="0">
                <a:solidFill>
                  <a:srgbClr val="0070C0"/>
                </a:solidFill>
              </a:rPr>
              <a:t>.so</a:t>
            </a:r>
            <a:r>
              <a:rPr lang="zh-CN" altLang="en-US" sz="1800" dirty="0"/>
              <a:t>，以及它们目前被定位到了哪里</a:t>
            </a:r>
            <a:endParaRPr lang="en-US" altLang="zh-CN" sz="1800" dirty="0"/>
          </a:p>
          <a:p>
            <a:pPr lvl="1">
              <a:spcBef>
                <a:spcPts val="0"/>
              </a:spcBef>
            </a:pPr>
            <a:r>
              <a:rPr lang="en-US" altLang="zh-CN" sz="1800" dirty="0">
                <a:solidFill>
                  <a:srgbClr val="0070C0"/>
                </a:solidFill>
              </a:rPr>
              <a:t>nm -D libmymath.so</a:t>
            </a:r>
            <a:r>
              <a:rPr lang="zh-CN" altLang="en-US" sz="1800" dirty="0"/>
              <a:t>：查看动态库导出了哪些函数接口（符号表）</a:t>
            </a:r>
            <a:endParaRPr lang="en-US" altLang="zh-CN" sz="1800" dirty="0"/>
          </a:p>
          <a:p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717439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A96FBA-AC57-4F62-A490-340D6D6D0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CMake</a:t>
            </a:r>
            <a:r>
              <a:rPr lang="zh-CN" altLang="en-US" dirty="0"/>
              <a:t>中编译静态库和动态库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3D7497-F625-4096-8F54-A972BA1E1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556793"/>
            <a:ext cx="8455513" cy="518192"/>
          </a:xfrm>
        </p:spPr>
        <p:txBody>
          <a:bodyPr/>
          <a:lstStyle/>
          <a:p>
            <a:r>
              <a:rPr lang="zh-CN" altLang="en-US" sz="2000" dirty="0"/>
              <a:t>在 </a:t>
            </a:r>
            <a:r>
              <a:rPr lang="en-US" altLang="zh-CN" sz="2000" dirty="0">
                <a:solidFill>
                  <a:srgbClr val="0070C0"/>
                </a:solidFill>
              </a:rPr>
              <a:t>CMakeLists.txt </a:t>
            </a:r>
            <a:r>
              <a:rPr lang="zh-CN" altLang="en-US" sz="2000" dirty="0"/>
              <a:t>中通过 </a:t>
            </a:r>
            <a:r>
              <a:rPr lang="en-US" altLang="zh-CN" sz="2000" dirty="0">
                <a:solidFill>
                  <a:srgbClr val="0070C0"/>
                </a:solidFill>
              </a:rPr>
              <a:t>STATIC</a:t>
            </a:r>
            <a:r>
              <a:rPr lang="en-US" altLang="zh-CN" sz="2000" dirty="0"/>
              <a:t> </a:t>
            </a:r>
            <a:r>
              <a:rPr lang="zh-CN" altLang="en-US" sz="2000" dirty="0"/>
              <a:t>或 </a:t>
            </a:r>
            <a:r>
              <a:rPr lang="en-US" altLang="zh-CN" sz="2000" dirty="0">
                <a:solidFill>
                  <a:srgbClr val="0070C0"/>
                </a:solidFill>
              </a:rPr>
              <a:t>SHARED</a:t>
            </a:r>
            <a:r>
              <a:rPr lang="en-US" altLang="zh-CN" sz="2000" dirty="0"/>
              <a:t> </a:t>
            </a:r>
            <a:r>
              <a:rPr lang="zh-CN" altLang="en-US" sz="2000" dirty="0"/>
              <a:t>关键字来决定库的类型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D49AF22A-E619-48AE-94E2-0DF821B37D55}"/>
              </a:ext>
            </a:extLst>
          </p:cNvPr>
          <p:cNvSpPr/>
          <p:nvPr/>
        </p:nvSpPr>
        <p:spPr bwMode="auto">
          <a:xfrm>
            <a:off x="697279" y="2074985"/>
            <a:ext cx="7857636" cy="4391365"/>
          </a:xfrm>
          <a:prstGeom prst="verticalScroll">
            <a:avLst>
              <a:gd name="adj" fmla="val 14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cmake_minimum_required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(VERSION 3.10)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project(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LibraryExample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 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设置头文件路径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include_directories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(include)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 1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. 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编译静态库 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libmy_static.a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add_library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my_static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STATIC 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src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math_lib.c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 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2. 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编译动态库 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(libmy_shared.so)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add_library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my_shared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SHARED 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src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math_lib.c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# 3. 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编译主程序并链接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add_executable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app_static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src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main.c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target_link_libraries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app_static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my_static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add_executable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app_shared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src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main.c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target_link_libraries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app_shared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my_shared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733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015B3B-8B3E-4DD6-8BE4-46B880DEB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按位与 </a:t>
            </a:r>
            <a:r>
              <a:rPr lang="en-US" altLang="zh-CN" dirty="0"/>
              <a:t>(Bitwise AND) &amp;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CDD766D-DAF0-483B-9135-831DD6C93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dirty="0"/>
              <a:t>运算规则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0 &amp; 0 = 0;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0 &amp; 1 = 0;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1 &amp; 0 = 0;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1 &amp; 1 = 1;</a:t>
            </a:r>
          </a:p>
          <a:p>
            <a:r>
              <a:rPr lang="zh-CN" altLang="en-US" sz="2800" dirty="0"/>
              <a:t>特殊用法</a:t>
            </a:r>
          </a:p>
          <a:p>
            <a:pPr lvl="1"/>
            <a:r>
              <a:rPr lang="zh-CN" altLang="en-US" dirty="0"/>
              <a:t>特定位清零</a:t>
            </a:r>
          </a:p>
          <a:p>
            <a:pPr lvl="1"/>
            <a:r>
              <a:rPr lang="zh-CN" altLang="en-US" dirty="0"/>
              <a:t>保留其它位</a:t>
            </a: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E1669D8A-71C8-4751-A553-27B9E2E65192}"/>
              </a:ext>
            </a:extLst>
          </p:cNvPr>
          <p:cNvGrpSpPr/>
          <p:nvPr/>
        </p:nvGrpSpPr>
        <p:grpSpPr>
          <a:xfrm>
            <a:off x="4126619" y="2067930"/>
            <a:ext cx="3817017" cy="1200329"/>
            <a:chOff x="4571407" y="3212976"/>
            <a:chExt cx="3817017" cy="1200329"/>
          </a:xfrm>
        </p:grpSpPr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35385CC3-A180-4639-A982-9A060EA190E8}"/>
                </a:ext>
              </a:extLst>
            </p:cNvPr>
            <p:cNvSpPr/>
            <p:nvPr/>
          </p:nvSpPr>
          <p:spPr>
            <a:xfrm>
              <a:off x="4571407" y="3212976"/>
              <a:ext cx="3817017" cy="1200329"/>
            </a:xfrm>
            <a:prstGeom prst="rect">
              <a:avLst/>
            </a:prstGeom>
            <a:solidFill>
              <a:srgbClr val="92D050">
                <a:lumMod val="20000"/>
                <a:lumOff val="80000"/>
              </a:srgbClr>
            </a:solidFill>
            <a:ln>
              <a:solidFill>
                <a:srgbClr val="92D050">
                  <a:lumMod val="75000"/>
                </a:srgbClr>
              </a:solidFill>
            </a:ln>
          </p:spPr>
          <p:txBody>
            <a:bodyPr wrap="square" lIns="36000" rIns="36000">
              <a:spAutoFit/>
            </a:bodyPr>
            <a:lstStyle/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  <a:cs typeface="Courier New" panose="02070309020205020404" pitchFamily="49" charset="0"/>
                </a:rPr>
                <a:t>1010,1101 (0xAD)</a:t>
              </a:r>
            </a:p>
            <a:p>
              <a:pPr marL="176213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  <a:cs typeface="Courier New" panose="02070309020205020404" pitchFamily="49" charset="0"/>
                </a:rPr>
                <a:t>&amp; 0110,1001 (0x69)</a:t>
              </a:r>
            </a:p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  <a:cs typeface="Courier New" panose="02070309020205020404" pitchFamily="49" charset="0"/>
                </a:rPr>
                <a:t>0010,1001 (0x29)</a:t>
              </a:r>
              <a:endParaRPr kumimoji="0" lang="zh-CN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微软雅黑" pitchFamily="34" charset="-122"/>
                <a:cs typeface="Courier New" panose="02070309020205020404" pitchFamily="49" charset="0"/>
              </a:endParaRPr>
            </a:p>
          </p:txBody>
        </p:sp>
        <p:sp>
          <p:nvSpPr>
            <p:cNvPr id="13" name="Line 4">
              <a:extLst>
                <a:ext uri="{FF2B5EF4-FFF2-40B4-BE49-F238E27FC236}">
                  <a16:creationId xmlns:a16="http://schemas.microsoft.com/office/drawing/2014/main" id="{8BF1A648-D45B-4880-9E0F-7B9DF75E4F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3414" y="4005064"/>
              <a:ext cx="3600993" cy="0"/>
            </a:xfrm>
            <a:prstGeom prst="line">
              <a:avLst/>
            </a:prstGeom>
            <a:noFill/>
            <a:ln w="38100">
              <a:solidFill>
                <a:srgbClr val="44546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</a:endParaRPr>
            </a:p>
          </p:txBody>
        </p:sp>
      </p:grp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36D6D34E-3663-45AE-99BC-E86E0822FB14}"/>
              </a:ext>
            </a:extLst>
          </p:cNvPr>
          <p:cNvGrpSpPr/>
          <p:nvPr/>
        </p:nvGrpSpPr>
        <p:grpSpPr>
          <a:xfrm>
            <a:off x="4126619" y="4310711"/>
            <a:ext cx="3817017" cy="1200329"/>
            <a:chOff x="4571407" y="3212976"/>
            <a:chExt cx="3817017" cy="1200329"/>
          </a:xfrm>
        </p:grpSpPr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1BE8B050-8CD6-4E54-8591-A01525BE0B4E}"/>
                </a:ext>
              </a:extLst>
            </p:cNvPr>
            <p:cNvSpPr/>
            <p:nvPr/>
          </p:nvSpPr>
          <p:spPr>
            <a:xfrm>
              <a:off x="4571407" y="3212976"/>
              <a:ext cx="3817017" cy="1200329"/>
            </a:xfrm>
            <a:prstGeom prst="rect">
              <a:avLst/>
            </a:prstGeom>
            <a:solidFill>
              <a:srgbClr val="92D050">
                <a:lumMod val="20000"/>
                <a:lumOff val="80000"/>
              </a:srgbClr>
            </a:solidFill>
            <a:ln>
              <a:solidFill>
                <a:srgbClr val="92D050">
                  <a:lumMod val="75000"/>
                </a:srgbClr>
              </a:solidFill>
            </a:ln>
          </p:spPr>
          <p:txBody>
            <a:bodyPr wrap="square" lIns="36000" rIns="36000">
              <a:spAutoFit/>
            </a:bodyPr>
            <a:lstStyle/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41338" algn="l"/>
                </a:tabLst>
                <a:defRPr/>
              </a:pPr>
              <a:r>
                <a:rPr kumimoji="0" lang="en-US" altLang="zh-CN" sz="2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xxxx,xxxx</a:t>
              </a: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_____</a:t>
              </a:r>
            </a:p>
            <a:p>
              <a:pPr marL="176213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&amp; 0110,0010 (0x62)</a:t>
              </a:r>
            </a:p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0xx0,00x0</a:t>
              </a: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_____</a:t>
              </a:r>
            </a:p>
          </p:txBody>
        </p:sp>
        <p:sp>
          <p:nvSpPr>
            <p:cNvPr id="16" name="Line 4">
              <a:extLst>
                <a:ext uri="{FF2B5EF4-FFF2-40B4-BE49-F238E27FC236}">
                  <a16:creationId xmlns:a16="http://schemas.microsoft.com/office/drawing/2014/main" id="{3529049D-C4E6-44CE-8A66-29EF685C82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3414" y="4005064"/>
              <a:ext cx="3600993" cy="0"/>
            </a:xfrm>
            <a:prstGeom prst="line">
              <a:avLst/>
            </a:prstGeom>
            <a:noFill/>
            <a:ln w="38100">
              <a:solidFill>
                <a:srgbClr val="44546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297101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3A523D-0C67-4FD3-9588-C4248C865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CMake</a:t>
            </a:r>
            <a:r>
              <a:rPr lang="zh-CN" altLang="en-US" dirty="0"/>
              <a:t>中编译静态库和动态库（续）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FED5F2-B4C0-42FB-9B59-FA078C5A1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415562"/>
            <a:ext cx="8540750" cy="4832838"/>
          </a:xfrm>
        </p:spPr>
        <p:txBody>
          <a:bodyPr/>
          <a:lstStyle/>
          <a:p>
            <a:r>
              <a:rPr lang="zh-CN" altLang="en-US" sz="2000" dirty="0"/>
              <a:t>或者通过</a:t>
            </a:r>
            <a:r>
              <a:rPr lang="en-US" altLang="zh-CN" sz="2000" dirty="0" err="1">
                <a:solidFill>
                  <a:srgbClr val="0070C0"/>
                </a:solidFill>
              </a:rPr>
              <a:t>CMake</a:t>
            </a:r>
            <a:r>
              <a:rPr lang="zh-CN" altLang="en-US" sz="2000" dirty="0"/>
              <a:t>变量 </a:t>
            </a:r>
            <a:r>
              <a:rPr lang="en-US" altLang="zh-CN" sz="2000" dirty="0">
                <a:solidFill>
                  <a:srgbClr val="0070C0"/>
                </a:solidFill>
              </a:rPr>
              <a:t>BUILD_SHARED_LIBS</a:t>
            </a:r>
            <a:r>
              <a:rPr lang="zh-CN" altLang="en-US" sz="2000" dirty="0">
                <a:solidFill>
                  <a:srgbClr val="0070C0"/>
                </a:solidFill>
              </a:rPr>
              <a:t> </a:t>
            </a:r>
            <a:r>
              <a:rPr lang="zh-CN" altLang="en-US" sz="2000" dirty="0"/>
              <a:t>来全局控制</a:t>
            </a:r>
            <a:endParaRPr lang="en-US" altLang="zh-CN" sz="2000" dirty="0"/>
          </a:p>
          <a:p>
            <a:pPr lvl="1"/>
            <a:endParaRPr lang="en-US" altLang="zh-CN" sz="2000" dirty="0"/>
          </a:p>
          <a:p>
            <a:pPr lvl="1"/>
            <a:endParaRPr lang="en-US" altLang="zh-CN" sz="2000" dirty="0"/>
          </a:p>
          <a:p>
            <a:pPr lvl="1"/>
            <a:endParaRPr lang="en-US" altLang="zh-CN" sz="2000" dirty="0"/>
          </a:p>
          <a:p>
            <a:pPr lvl="1"/>
            <a:endParaRPr lang="en-US" altLang="zh-CN" sz="2000" dirty="0"/>
          </a:p>
          <a:p>
            <a:pPr lvl="1"/>
            <a:endParaRPr lang="en-US" altLang="zh-CN" sz="2000" dirty="0"/>
          </a:p>
          <a:p>
            <a:pPr lvl="1"/>
            <a:endParaRPr lang="en-US" altLang="zh-CN" sz="2000" dirty="0"/>
          </a:p>
          <a:p>
            <a:pPr lvl="1"/>
            <a:endParaRPr lang="en-US" altLang="zh-CN" sz="2000" dirty="0"/>
          </a:p>
          <a:p>
            <a:pPr lvl="1"/>
            <a:endParaRPr lang="en-US" altLang="zh-CN" sz="2000" dirty="0"/>
          </a:p>
          <a:p>
            <a:pPr lvl="1"/>
            <a:r>
              <a:rPr lang="zh-CN" altLang="en-US" sz="1800" dirty="0"/>
              <a:t>编译为静态库： </a:t>
            </a:r>
            <a:r>
              <a:rPr lang="en-US" altLang="zh-CN" sz="1800" dirty="0" err="1">
                <a:solidFill>
                  <a:srgbClr val="0070C0"/>
                </a:solidFill>
              </a:rPr>
              <a:t>cmake</a:t>
            </a:r>
            <a:r>
              <a:rPr lang="en-US" altLang="zh-CN" sz="1800" dirty="0">
                <a:solidFill>
                  <a:srgbClr val="0070C0"/>
                </a:solidFill>
              </a:rPr>
              <a:t> .. -DBUILD_SHARED_LIBS=</a:t>
            </a:r>
            <a:r>
              <a:rPr lang="en-US" altLang="zh-CN" sz="1800" dirty="0">
                <a:solidFill>
                  <a:srgbClr val="C00000"/>
                </a:solidFill>
              </a:rPr>
              <a:t>OFF</a:t>
            </a:r>
          </a:p>
          <a:p>
            <a:pPr lvl="1"/>
            <a:r>
              <a:rPr lang="zh-CN" altLang="en-US" sz="1800" dirty="0"/>
              <a:t>编译为动态库： </a:t>
            </a:r>
            <a:r>
              <a:rPr lang="en-US" altLang="zh-CN" sz="1800" dirty="0" err="1">
                <a:solidFill>
                  <a:srgbClr val="0070C0"/>
                </a:solidFill>
              </a:rPr>
              <a:t>cmake</a:t>
            </a:r>
            <a:r>
              <a:rPr lang="en-US" altLang="zh-CN" sz="1800" dirty="0">
                <a:solidFill>
                  <a:srgbClr val="0070C0"/>
                </a:solidFill>
              </a:rPr>
              <a:t> .. -DBUILD_SHARED_LIBS=</a:t>
            </a:r>
            <a:r>
              <a:rPr lang="en-US" altLang="zh-CN" sz="1800" dirty="0">
                <a:solidFill>
                  <a:srgbClr val="C00000"/>
                </a:solidFill>
              </a:rPr>
              <a:t>ON</a:t>
            </a:r>
            <a:endParaRPr lang="zh-CN" altLang="en-US" sz="1800" dirty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82FEFF7F-0528-4491-9EA7-6C7EF3D55C13}"/>
              </a:ext>
            </a:extLst>
          </p:cNvPr>
          <p:cNvSpPr/>
          <p:nvPr/>
        </p:nvSpPr>
        <p:spPr bwMode="auto">
          <a:xfrm>
            <a:off x="753451" y="1832803"/>
            <a:ext cx="7054117" cy="3572071"/>
          </a:xfrm>
          <a:prstGeom prst="verticalScroll">
            <a:avLst>
              <a:gd name="adj" fmla="val 2230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 CMakeLists.txt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cmake_minimum_required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(VERSION 3.10)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project(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FlexibleLib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sz="1600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 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确保在安装后的可执行文件也包含库的搜索路径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set(CMAKE_INSTALL_RPATH "${CMAKE_INSTALL_PREFIX}/lib")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set(CMAKE_INSTALL_RPATH_USE_LINK_PATH TRUE)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 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如果不指定类型，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CMake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 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会根据 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BUILD_SHARED_LIBS 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变量来决定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 </a:t>
            </a:r>
            <a:r>
              <a: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默认通常是 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STATIC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add_library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my_lib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src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math_lib.c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add_executable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myapp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src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main.c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target_link_libraries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myapp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kumimoji="0" lang="en-US" altLang="zh-C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my_lib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18857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101F0A-DD4A-4838-A342-786C05DE2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静态库与动态库小结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2A46E9-2F5D-4221-9D2E-8C3C95328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354016"/>
            <a:ext cx="8540750" cy="4745160"/>
          </a:xfrm>
        </p:spPr>
        <p:txBody>
          <a:bodyPr/>
          <a:lstStyle/>
          <a:p>
            <a:r>
              <a:rPr lang="zh-CN" altLang="en-US" sz="2000" dirty="0"/>
              <a:t>静态库与动态库对比</a:t>
            </a:r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r>
              <a:rPr lang="zh-CN" altLang="en-US" sz="2000" dirty="0"/>
              <a:t>开发时如何选择</a:t>
            </a:r>
            <a:endParaRPr lang="en-US" altLang="zh-CN" sz="2000" dirty="0"/>
          </a:p>
          <a:p>
            <a:pPr lvl="1"/>
            <a:r>
              <a:rPr lang="zh-CN" altLang="en-US" sz="1800" dirty="0"/>
              <a:t>选择静态库： 如果软件比较小，或者希望用户“下载即用”，不希望用户因为缺少环境而报错，静态库是首选</a:t>
            </a:r>
            <a:endParaRPr lang="en-US" altLang="zh-CN" sz="1800" dirty="0"/>
          </a:p>
          <a:p>
            <a:pPr lvl="1"/>
            <a:r>
              <a:rPr lang="zh-CN" altLang="en-US" sz="1800" dirty="0"/>
              <a:t>选择动态库： 对于大型系统（如 </a:t>
            </a:r>
            <a:r>
              <a:rPr lang="en-US" altLang="zh-CN" sz="1800" dirty="0"/>
              <a:t>Linux </a:t>
            </a:r>
            <a:r>
              <a:rPr lang="zh-CN" altLang="en-US" sz="1800" dirty="0"/>
              <a:t>内核、大型游戏引擎），或者需要频繁插件化更新的项目，动态库是不二之选</a:t>
            </a:r>
            <a:endParaRPr lang="en-US" altLang="zh-CN" sz="1800" dirty="0"/>
          </a:p>
          <a:p>
            <a:endParaRPr lang="zh-CN" altLang="en-US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85288BC8-A6FC-4ECE-AA8C-5750CC44F0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9478690"/>
              </p:ext>
            </p:extLst>
          </p:nvPr>
        </p:nvGraphicFramePr>
        <p:xfrm>
          <a:off x="474787" y="1777147"/>
          <a:ext cx="8367588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14498">
                  <a:extLst>
                    <a:ext uri="{9D8B030D-6E8A-4147-A177-3AD203B41FA5}">
                      <a16:colId xmlns:a16="http://schemas.microsoft.com/office/drawing/2014/main" val="521542877"/>
                    </a:ext>
                  </a:extLst>
                </a:gridCol>
                <a:gridCol w="3806174">
                  <a:extLst>
                    <a:ext uri="{9D8B030D-6E8A-4147-A177-3AD203B41FA5}">
                      <a16:colId xmlns:a16="http://schemas.microsoft.com/office/drawing/2014/main" val="3668572950"/>
                    </a:ext>
                  </a:extLst>
                </a:gridCol>
                <a:gridCol w="2846916">
                  <a:extLst>
                    <a:ext uri="{9D8B030D-6E8A-4147-A177-3AD203B41FA5}">
                      <a16:colId xmlns:a16="http://schemas.microsoft.com/office/drawing/2014/main" val="2264438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特性</a:t>
                      </a:r>
                      <a:endParaRPr lang="zh-CN" altLang="en-US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静态库 </a:t>
                      </a:r>
                      <a:r>
                        <a:rPr lang="en-US" altLang="zh-CN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(.</a:t>
                      </a:r>
                      <a:r>
                        <a:rPr lang="en-US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 / .lib)</a:t>
                      </a:r>
                      <a:endParaRPr lang="en-US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动态库 </a:t>
                      </a:r>
                      <a:r>
                        <a:rPr lang="en-US" altLang="zh-CN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(.</a:t>
                      </a:r>
                      <a:r>
                        <a:rPr lang="en-US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so / .dll)</a:t>
                      </a:r>
                      <a:endParaRPr lang="en-US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9977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链接时间</a:t>
                      </a:r>
                      <a:endParaRPr lang="zh-CN" altLang="en-US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编译链接阶段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程序运行阶段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2435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文件大小</a:t>
                      </a:r>
                      <a:endParaRPr lang="zh-CN" altLang="en-US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生成的 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exe </a:t>
                      </a:r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文件较大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生成的 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exe </a:t>
                      </a:r>
                      <a:r>
                        <a:rPr lang="zh-CN" altLang="en-US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文件较小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6839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内存占用</a:t>
                      </a:r>
                      <a:endParaRPr lang="zh-CN" altLang="en-US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每个进程独立拷贝，浪费内存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多个进程共享，节省内存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0476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部署便捷性</a:t>
                      </a:r>
                      <a:endParaRPr lang="zh-CN" altLang="en-US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极高（单文件运行）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一般（需携带库文件）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2792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更新维护</a:t>
                      </a:r>
                      <a:endParaRPr lang="zh-CN" altLang="en-US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需要重新编译主程序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替换库文件即可生效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5597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12414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D3A8B8-CA5A-429B-9EF0-4C2D192D6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本章内容概述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29327B-0E72-49E8-94BF-612DED7E0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位运算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宏操作（带参数、系统宏）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静态与动态库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zh-CN" altLang="en-US" dirty="0"/>
              <a:t>编程优化方法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5149689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339F23-A946-490A-89EA-B31FD5AD1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编程优化概述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BC7580-32C0-4025-92F0-3DEDD04F4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556792"/>
            <a:ext cx="8540750" cy="5019854"/>
          </a:xfrm>
        </p:spPr>
        <p:txBody>
          <a:bodyPr/>
          <a:lstStyle/>
          <a:p>
            <a:r>
              <a:rPr lang="zh-CN" altLang="en-US" sz="2000" dirty="0"/>
              <a:t>优化是一门平衡艺术，需要在</a:t>
            </a:r>
            <a:r>
              <a:rPr lang="zh-CN" altLang="en-US" sz="2000" dirty="0">
                <a:solidFill>
                  <a:srgbClr val="C00000"/>
                </a:solidFill>
              </a:rPr>
              <a:t>执行速度</a:t>
            </a:r>
            <a:r>
              <a:rPr lang="zh-CN" altLang="en-US" sz="2000" dirty="0"/>
              <a:t>、</a:t>
            </a:r>
            <a:r>
              <a:rPr lang="zh-CN" altLang="en-US" sz="2000" dirty="0">
                <a:solidFill>
                  <a:srgbClr val="C00000"/>
                </a:solidFill>
              </a:rPr>
              <a:t>内存消耗</a:t>
            </a:r>
            <a:r>
              <a:rPr lang="zh-CN" altLang="en-US" sz="2000" dirty="0"/>
              <a:t>和</a:t>
            </a:r>
            <a:r>
              <a:rPr lang="zh-CN" altLang="en-US" sz="2000" dirty="0">
                <a:solidFill>
                  <a:srgbClr val="C00000"/>
                </a:solidFill>
              </a:rPr>
              <a:t>代码可读性</a:t>
            </a:r>
            <a:r>
              <a:rPr lang="zh-CN" altLang="en-US" sz="2000" dirty="0"/>
              <a:t>之间寻找最优解，对高性能或资源受限的嵌入式开发至关重要</a:t>
            </a:r>
            <a:endParaRPr lang="en-US" altLang="zh-CN" sz="2000" dirty="0"/>
          </a:p>
          <a:p>
            <a:r>
              <a:rPr lang="zh-CN" altLang="en-US" sz="2000" dirty="0"/>
              <a:t>编程中常用的优化方法，分为四个维度：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数据结构与算法优化</a:t>
            </a:r>
            <a:r>
              <a:rPr lang="zh-CN" altLang="en-US" sz="2000" dirty="0"/>
              <a:t>：比任何底层的代码微调都要高效，例如大规模数据的二分查找比普通的顺序查找性能要高得多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函数级优化</a:t>
            </a:r>
            <a:r>
              <a:rPr lang="zh-CN" altLang="en-US" sz="2000" dirty="0"/>
              <a:t>：函数调用的开销虽然微小（入栈、跳转、出栈），但在高性能计算或高频调用的内层循环中，这些开销会积少成多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控制指令级优化</a:t>
            </a:r>
            <a:r>
              <a:rPr lang="zh-CN" altLang="en-US" sz="2000" dirty="0"/>
              <a:t>：分支和循环是程序逻辑的骨架，由于</a:t>
            </a:r>
            <a:r>
              <a:rPr lang="en-US" altLang="zh-CN" sz="2000" dirty="0"/>
              <a:t>CPU</a:t>
            </a:r>
            <a:r>
              <a:rPr lang="zh-CN" altLang="en-US" sz="2000" dirty="0"/>
              <a:t>的指令流水线和分支预测实现，不当的编写方式往往会成为性能瓶颈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运算指令级优化</a:t>
            </a:r>
            <a:r>
              <a:rPr lang="zh-CN" altLang="en-US" sz="2000" dirty="0"/>
              <a:t>：算术运算指令的执行开销差异巨大，用低开销的指令组合替代高开销的单条指令</a:t>
            </a:r>
          </a:p>
        </p:txBody>
      </p:sp>
    </p:spTree>
    <p:extLst>
      <p:ext uri="{BB962C8B-B14F-4D97-AF65-F5344CB8AC3E}">
        <p14:creationId xmlns:p14="http://schemas.microsoft.com/office/powerpoint/2010/main" val="288832544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93074E-4F8E-4EB6-AE87-CE69D46DD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函数级优化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82C4F3D-D54D-4D1B-9586-C7A7BB28A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核心思路是：减少调用开销、优化数据交换方式、以及辅助编译器决策</a:t>
            </a:r>
            <a:endParaRPr lang="en-US" altLang="zh-CN" sz="2000" dirty="0"/>
          </a:p>
          <a:p>
            <a:r>
              <a:rPr lang="zh-CN" altLang="en-US" sz="2000" dirty="0">
                <a:solidFill>
                  <a:srgbClr val="0070C0"/>
                </a:solidFill>
              </a:rPr>
              <a:t>调用级</a:t>
            </a:r>
            <a:r>
              <a:rPr lang="zh-CN" altLang="en-US" sz="2000" dirty="0"/>
              <a:t>：减少函数调用，消除栈帧开销</a:t>
            </a:r>
            <a:endParaRPr lang="en-US" altLang="zh-CN" sz="2000" dirty="0"/>
          </a:p>
          <a:p>
            <a:pPr lvl="1"/>
            <a:r>
              <a:rPr lang="zh-CN" altLang="en-US" sz="2000" dirty="0"/>
              <a:t>使用内联函数 </a:t>
            </a:r>
            <a:r>
              <a:rPr lang="en-US" altLang="zh-CN" sz="2000" dirty="0"/>
              <a:t>(</a:t>
            </a:r>
            <a:r>
              <a:rPr lang="en-US" altLang="zh-CN" sz="2000" dirty="0">
                <a:solidFill>
                  <a:srgbClr val="0070C0"/>
                </a:solidFill>
              </a:rPr>
              <a:t>inline</a:t>
            </a:r>
            <a:r>
              <a:rPr lang="en-US" altLang="zh-CN" sz="2000" dirty="0"/>
              <a:t>) </a:t>
            </a:r>
            <a:r>
              <a:rPr lang="zh-CN" altLang="en-US" sz="2000" dirty="0"/>
              <a:t>或者带参数的宏</a:t>
            </a:r>
            <a:endParaRPr lang="en-US" altLang="zh-CN" sz="2000" dirty="0"/>
          </a:p>
          <a:p>
            <a:pPr lvl="1"/>
            <a:r>
              <a:rPr lang="zh-CN" altLang="en-US" sz="2000" dirty="0"/>
              <a:t>尾递归优化 </a:t>
            </a:r>
            <a:r>
              <a:rPr lang="en-US" altLang="zh-CN" sz="2000" dirty="0"/>
              <a:t>(Tail Recursion)</a:t>
            </a:r>
          </a:p>
          <a:p>
            <a:r>
              <a:rPr lang="zh-CN" altLang="en-US" sz="2000" dirty="0">
                <a:solidFill>
                  <a:srgbClr val="0070C0"/>
                </a:solidFill>
              </a:rPr>
              <a:t>数据级</a:t>
            </a:r>
            <a:r>
              <a:rPr lang="zh-CN" altLang="en-US" sz="2000" dirty="0"/>
              <a:t>：减少拷贝、消除内存依赖</a:t>
            </a:r>
            <a:endParaRPr lang="en-US" altLang="zh-CN" sz="2000" dirty="0"/>
          </a:p>
          <a:p>
            <a:pPr lvl="1"/>
            <a:r>
              <a:rPr lang="zh-CN" altLang="en-US" sz="2000" dirty="0"/>
              <a:t>减少参数传递开销（传值 </a:t>
            </a:r>
            <a:r>
              <a:rPr lang="en-US" altLang="zh-CN" sz="2000" dirty="0"/>
              <a:t>vs </a:t>
            </a:r>
            <a:r>
              <a:rPr lang="zh-CN" altLang="en-US" sz="2000" dirty="0"/>
              <a:t>传址）</a:t>
            </a:r>
            <a:endParaRPr lang="en-US" altLang="zh-CN" sz="2000" dirty="0"/>
          </a:p>
          <a:p>
            <a:pPr lvl="1"/>
            <a:r>
              <a:rPr lang="zh-CN" altLang="en-US" sz="2000" dirty="0"/>
              <a:t>利用 </a:t>
            </a:r>
            <a:r>
              <a:rPr lang="en-US" altLang="zh-CN" sz="2000" dirty="0">
                <a:solidFill>
                  <a:srgbClr val="0070C0"/>
                </a:solidFill>
              </a:rPr>
              <a:t>restrict</a:t>
            </a:r>
            <a:r>
              <a:rPr lang="en-US" altLang="zh-CN" sz="2000" dirty="0"/>
              <a:t> </a:t>
            </a:r>
            <a:r>
              <a:rPr lang="zh-CN" altLang="en-US" sz="2000" dirty="0"/>
              <a:t>关键字消除别名</a:t>
            </a:r>
            <a:endParaRPr lang="en-US" altLang="zh-CN" sz="2000" dirty="0"/>
          </a:p>
          <a:p>
            <a:r>
              <a:rPr lang="zh-CN" altLang="en-US" sz="2000" dirty="0">
                <a:solidFill>
                  <a:srgbClr val="0070C0"/>
                </a:solidFill>
              </a:rPr>
              <a:t>编译器级</a:t>
            </a:r>
            <a:r>
              <a:rPr lang="zh-CN" altLang="en-US" sz="2000" dirty="0"/>
              <a:t>：帮助编译器进行死代码删除或循环外提</a:t>
            </a:r>
            <a:endParaRPr lang="en-US" altLang="zh-CN" sz="2000" dirty="0"/>
          </a:p>
          <a:p>
            <a:pPr lvl="1"/>
            <a:r>
              <a:rPr lang="zh-CN" altLang="en-US" sz="2000" dirty="0"/>
              <a:t>使用 </a:t>
            </a:r>
            <a:r>
              <a:rPr lang="en-US" altLang="zh-CN" sz="2000" dirty="0">
                <a:solidFill>
                  <a:srgbClr val="0070C0"/>
                </a:solidFill>
              </a:rPr>
              <a:t>static</a:t>
            </a:r>
            <a:r>
              <a:rPr lang="en-US" altLang="zh-CN" sz="2000" dirty="0"/>
              <a:t> </a:t>
            </a:r>
            <a:r>
              <a:rPr lang="zh-CN" altLang="en-US" sz="2000" dirty="0"/>
              <a:t>关键字限制函数作用域及 </a:t>
            </a:r>
            <a:r>
              <a:rPr lang="en-US" altLang="zh-CN" sz="2000" dirty="0">
                <a:solidFill>
                  <a:srgbClr val="0070C0"/>
                </a:solidFill>
              </a:rPr>
              <a:t>const</a:t>
            </a:r>
            <a:r>
              <a:rPr lang="en-US" altLang="zh-CN" sz="2000" dirty="0"/>
              <a:t> </a:t>
            </a:r>
            <a:r>
              <a:rPr lang="zh-CN" altLang="en-US" sz="2000" dirty="0"/>
              <a:t>关键字优化内存访问</a:t>
            </a:r>
            <a:endParaRPr lang="en-US" altLang="zh-CN" sz="2000" dirty="0"/>
          </a:p>
          <a:p>
            <a:pPr lvl="1"/>
            <a:r>
              <a:rPr lang="zh-CN" altLang="en-US" sz="2000" dirty="0"/>
              <a:t>使用编译器属性告知编译器函数的特殊行为</a:t>
            </a:r>
          </a:p>
        </p:txBody>
      </p:sp>
    </p:spTree>
    <p:extLst>
      <p:ext uri="{BB962C8B-B14F-4D97-AF65-F5344CB8AC3E}">
        <p14:creationId xmlns:p14="http://schemas.microsoft.com/office/powerpoint/2010/main" val="141133862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9B9B85-2FA2-4C12-9D0E-3901D6D67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内联函数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0297AED-DB77-4235-97AF-0C4D48A7D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内联函数（</a:t>
            </a:r>
            <a:r>
              <a:rPr lang="en-US" altLang="zh-CN" dirty="0"/>
              <a:t>C99</a:t>
            </a:r>
            <a:r>
              <a:rPr lang="zh-CN" altLang="en-US" dirty="0"/>
              <a:t>）：告诉编译器将函数代码直接“嵌入”到调用点，消除函数调用的压栈、跳转和返回开销</a:t>
            </a:r>
            <a:endParaRPr lang="en-US" altLang="zh-CN" dirty="0"/>
          </a:p>
          <a:p>
            <a:pPr lvl="1"/>
            <a:r>
              <a:rPr lang="zh-CN" altLang="en-US" sz="2000" dirty="0"/>
              <a:t>适用场景： 函数体非常小（如 </a:t>
            </a:r>
            <a:r>
              <a:rPr lang="en-US" altLang="zh-CN" sz="2000" dirty="0"/>
              <a:t>1-5 </a:t>
            </a:r>
            <a:r>
              <a:rPr lang="zh-CN" altLang="en-US" sz="2000" dirty="0"/>
              <a:t>行）且被频繁调用</a:t>
            </a:r>
            <a:endParaRPr lang="en-US" altLang="zh-CN" sz="2000" dirty="0"/>
          </a:p>
          <a:p>
            <a:pPr lvl="1"/>
            <a:r>
              <a:rPr lang="zh-CN" altLang="en-US" sz="2000" dirty="0"/>
              <a:t>与带参数宏的差异：</a:t>
            </a:r>
            <a:r>
              <a:rPr lang="zh-CN" altLang="en-US" sz="2000" dirty="0">
                <a:solidFill>
                  <a:srgbClr val="FF0000"/>
                </a:solidFill>
              </a:rPr>
              <a:t>编译器会检查函数的有效性</a:t>
            </a:r>
            <a:r>
              <a:rPr lang="zh-CN" altLang="en-US" sz="2000" dirty="0"/>
              <a:t>，没有宏的副作用</a:t>
            </a:r>
            <a:endParaRPr lang="en-US" altLang="zh-CN" sz="2000" dirty="0"/>
          </a:p>
          <a:p>
            <a:pPr lvl="1"/>
            <a:r>
              <a:rPr lang="zh-CN" altLang="en-US" sz="2000" dirty="0"/>
              <a:t>注意： </a:t>
            </a:r>
            <a:r>
              <a:rPr lang="en-US" altLang="zh-CN" sz="2000" dirty="0">
                <a:solidFill>
                  <a:srgbClr val="0070C0"/>
                </a:solidFill>
              </a:rPr>
              <a:t>inline</a:t>
            </a:r>
            <a:r>
              <a:rPr lang="en-US" altLang="zh-CN" sz="2000" dirty="0"/>
              <a:t> </a:t>
            </a:r>
            <a:r>
              <a:rPr lang="zh-CN" altLang="en-US" sz="2000" dirty="0"/>
              <a:t>只是给编译器的建议，并不保证该函数一定会被内联。现代编译器（如开启 </a:t>
            </a:r>
            <a:r>
              <a:rPr lang="en-US" altLang="zh-CN" sz="2000" dirty="0">
                <a:solidFill>
                  <a:srgbClr val="0070C0"/>
                </a:solidFill>
              </a:rPr>
              <a:t>-O2</a:t>
            </a:r>
            <a:r>
              <a:rPr lang="zh-CN" altLang="en-US" sz="2000" dirty="0"/>
              <a:t>）通常会自动内联它认为合适的函数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54DCC0BA-92E8-4588-8EC9-1FE96680AE7F}"/>
              </a:ext>
            </a:extLst>
          </p:cNvPr>
          <p:cNvSpPr/>
          <p:nvPr/>
        </p:nvSpPr>
        <p:spPr bwMode="auto">
          <a:xfrm>
            <a:off x="643182" y="4378568"/>
            <a:ext cx="7857636" cy="2136531"/>
          </a:xfrm>
          <a:prstGeom prst="verticalScroll">
            <a:avLst>
              <a:gd name="adj" fmla="val 14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内联函数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static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inline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int max(int a, int b)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return (a &gt; b) ? a : b;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带函数的宏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思考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: MAX(a++, b++)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会有什么结果？</a:t>
            </a:r>
            <a:endParaRPr lang="en-US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#define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MAX(a, b) (((a) &gt;(b)) ? (a) : (b))</a:t>
            </a:r>
          </a:p>
        </p:txBody>
      </p:sp>
    </p:spTree>
    <p:extLst>
      <p:ext uri="{BB962C8B-B14F-4D97-AF65-F5344CB8AC3E}">
        <p14:creationId xmlns:p14="http://schemas.microsoft.com/office/powerpoint/2010/main" val="368563479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5C323D-759C-4815-A0D7-7D316E0DA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尾递归优化 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0ACEC31-E635-4DAF-8D09-F98FD5DA2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如果函数的最后动作是调用自身，编译器可以将其转化为 </a:t>
            </a:r>
            <a:r>
              <a:rPr lang="en-US" altLang="zh-CN" sz="2000" dirty="0" err="1">
                <a:solidFill>
                  <a:srgbClr val="0070C0"/>
                </a:solidFill>
              </a:rPr>
              <a:t>jmp</a:t>
            </a:r>
            <a:r>
              <a:rPr lang="en-US" altLang="zh-CN" sz="2000" dirty="0"/>
              <a:t> </a:t>
            </a:r>
            <a:r>
              <a:rPr lang="zh-CN" altLang="en-US" sz="2000" dirty="0"/>
              <a:t>指令，而不是建立新的栈帧，防止栈溢出并提升速度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ADFF2703-C60A-4F16-A190-278FCA39A399}"/>
              </a:ext>
            </a:extLst>
          </p:cNvPr>
          <p:cNvSpPr/>
          <p:nvPr/>
        </p:nvSpPr>
        <p:spPr bwMode="auto">
          <a:xfrm>
            <a:off x="643182" y="2549769"/>
            <a:ext cx="7857636" cy="3314699"/>
          </a:xfrm>
          <a:prstGeom prst="verticalScroll">
            <a:avLst>
              <a:gd name="adj" fmla="val 14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普通递归：需要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O(n)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栈空间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factorial(int n)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if (n == 0) return 1;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return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n * factorial(n - 1)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尾递归：编译器可优化为循环，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O(1)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栈空间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factorial_tail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(int n, int accumulator)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if (n == 0) return accumulator;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return 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factorial_tail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(n - 1, n * accumulator)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02904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01F5BC-1859-491C-98F7-C443B5BE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参数地址传递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6FA72F-5C35-4892-8829-0F8F812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函数参数默认是“值传递”。如果传递大型结构体，会发生内存拷贝。改用指针（地址传递）只需拷贝一个机器字长（</a:t>
            </a:r>
            <a:r>
              <a:rPr lang="en-US" altLang="zh-CN" sz="2000" dirty="0"/>
              <a:t>4 </a:t>
            </a:r>
            <a:r>
              <a:rPr lang="zh-CN" altLang="en-US" sz="2000" dirty="0"/>
              <a:t>或 </a:t>
            </a:r>
            <a:r>
              <a:rPr lang="en-US" altLang="zh-CN" sz="2000" dirty="0"/>
              <a:t>8 </a:t>
            </a:r>
            <a:r>
              <a:rPr lang="zh-CN" altLang="en-US" sz="2000" dirty="0"/>
              <a:t>字节）</a:t>
            </a:r>
            <a:endParaRPr lang="en-US" altLang="zh-CN" sz="2000" dirty="0"/>
          </a:p>
          <a:p>
            <a:r>
              <a:rPr lang="zh-CN" altLang="en-US" sz="2000" dirty="0"/>
              <a:t>传递结构体指针，如不需要修改结构体，可使用 </a:t>
            </a:r>
            <a:r>
              <a:rPr lang="en-US" altLang="zh-CN" sz="2000" dirty="0">
                <a:solidFill>
                  <a:srgbClr val="0070C0"/>
                </a:solidFill>
              </a:rPr>
              <a:t>const</a:t>
            </a:r>
            <a:r>
              <a:rPr lang="en-US" altLang="zh-CN" sz="2000" dirty="0"/>
              <a:t> </a:t>
            </a:r>
            <a:r>
              <a:rPr lang="zh-CN" altLang="en-US" sz="2000" dirty="0"/>
              <a:t>修饰以保证安全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6DADF58D-9D86-4507-922A-9232B662AE3D}"/>
              </a:ext>
            </a:extLst>
          </p:cNvPr>
          <p:cNvSpPr/>
          <p:nvPr/>
        </p:nvSpPr>
        <p:spPr bwMode="auto">
          <a:xfrm>
            <a:off x="643182" y="2933701"/>
            <a:ext cx="7857636" cy="3314699"/>
          </a:xfrm>
          <a:prstGeom prst="verticalScroll">
            <a:avLst>
              <a:gd name="adj" fmla="val 14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typedef struct {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double matrix[100][100];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BigData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不推荐：拷贝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80,000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字节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void process(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BigData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data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);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BigData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update_value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推荐：仅拷贝一个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8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字节指针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void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process_optimized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const 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BigData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*data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void 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update_value_optimized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BigData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*data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87929436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DD53CD-A42C-42A8-9D86-14FB6CAB0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消除指针别名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E242C08-154A-449D-BF39-2DF0E0326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>
                <a:solidFill>
                  <a:srgbClr val="0070C0"/>
                </a:solidFill>
              </a:rPr>
              <a:t>restrict</a:t>
            </a:r>
            <a:r>
              <a:rPr lang="en-US" altLang="zh-CN" sz="2000" dirty="0"/>
              <a:t> </a:t>
            </a:r>
            <a:r>
              <a:rPr lang="zh-CN" altLang="en-US" sz="2000" dirty="0"/>
              <a:t>关键字（</a:t>
            </a:r>
            <a:r>
              <a:rPr lang="en-US" altLang="zh-CN" sz="2000" dirty="0"/>
              <a:t>C99</a:t>
            </a:r>
            <a:r>
              <a:rPr lang="zh-CN" altLang="en-US" sz="2000" dirty="0"/>
              <a:t>）用于修饰指针，表示在该指针的生命周期内，它所指向的内存地址不会被其他指针访问，解决“指针别名”问题</a:t>
            </a:r>
            <a:endParaRPr lang="en-US" altLang="zh-CN" sz="2000" dirty="0"/>
          </a:p>
          <a:p>
            <a:r>
              <a:rPr lang="zh-CN" altLang="en-US" sz="2000" dirty="0"/>
              <a:t>此时，编译器不需要在每次操作后重新从内存加载数据，可以直接利用寄存器中的缓存。这是编译器实现 </a:t>
            </a:r>
            <a:r>
              <a:rPr lang="en-US" altLang="zh-CN" sz="2000" dirty="0"/>
              <a:t>SIMD</a:t>
            </a:r>
            <a:r>
              <a:rPr lang="zh-CN" altLang="en-US" sz="2000" dirty="0"/>
              <a:t>（向量化） 优化的前提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C7C3651E-F8CA-41A6-A09D-4816AA514E6D}"/>
              </a:ext>
            </a:extLst>
          </p:cNvPr>
          <p:cNvSpPr/>
          <p:nvPr/>
        </p:nvSpPr>
        <p:spPr bwMode="auto">
          <a:xfrm>
            <a:off x="643182" y="3290193"/>
            <a:ext cx="7857636" cy="2958207"/>
          </a:xfrm>
          <a:prstGeom prst="verticalScroll">
            <a:avLst>
              <a:gd name="adj" fmla="val 14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告诉编译器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a, b, result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指向的内存绝不重叠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void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add_arrays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(int *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restrict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a, int *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restrict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b, int *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restrict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result, int n)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for (int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&lt; n;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++)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result[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 = a[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 + b[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];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编译器现在可以放心地使用向量化指令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(SIMD)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a[10] = {1, 2, 3, 4, 5};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错误用法</a:t>
            </a: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：让两个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restrict </a:t>
            </a: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指针指向了同一个数组重叠的区域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US" altLang="zh-CN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add_arrays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(a, a + 1, a, 5); </a:t>
            </a:r>
            <a:r>
              <a:rPr kumimoji="0" lang="en-US" altLang="zh-CN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错误使用时，会导致</a:t>
            </a:r>
            <a:r>
              <a:rPr kumimoji="0" lang="zh-CN" altLang="en-US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Times New Roman" panose="02020603050405020304" pitchFamily="18" charset="0"/>
              </a:rPr>
              <a:t>结果不确定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69924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E27948-0E1C-4F01-AFB9-9A9A5A92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编译器函数属性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A06FB9-F1CF-4223-BDD9-DF93D5DEB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/>
              <a:t>GCC </a:t>
            </a:r>
            <a:r>
              <a:rPr lang="zh-CN" altLang="en-US" sz="2000" dirty="0"/>
              <a:t>和 </a:t>
            </a:r>
            <a:r>
              <a:rPr lang="en-US" altLang="zh-CN" sz="2000" dirty="0"/>
              <a:t>Clang </a:t>
            </a:r>
            <a:r>
              <a:rPr lang="zh-CN" altLang="en-US" sz="2000" dirty="0"/>
              <a:t>提供了一些非标准的属性，告知编译器函数的特殊行为</a:t>
            </a:r>
            <a:endParaRPr lang="en-US" altLang="zh-CN" sz="2000" dirty="0"/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__attribute__((const)) </a:t>
            </a:r>
            <a:r>
              <a:rPr lang="zh-CN" altLang="en-US" sz="1800" dirty="0"/>
              <a:t>：告知编译器该函数不读取也不修改任何全局内存，输出仅依赖于输入参数（如 </a:t>
            </a:r>
            <a:r>
              <a:rPr lang="en-US" altLang="zh-CN" sz="1800" dirty="0">
                <a:solidFill>
                  <a:srgbClr val="0070C0"/>
                </a:solidFill>
              </a:rPr>
              <a:t>abs()</a:t>
            </a:r>
            <a:r>
              <a:rPr lang="zh-CN" altLang="en-US" sz="1800" dirty="0"/>
              <a:t>），如果多次调用该函数且参数相同，编译器会将多次调用合并为一次</a:t>
            </a:r>
            <a:endParaRPr lang="en-US" altLang="zh-CN" sz="1800" dirty="0"/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__attribute__((pure)) </a:t>
            </a:r>
            <a:r>
              <a:rPr lang="zh-CN" altLang="en-US" sz="1800" dirty="0"/>
              <a:t>：告知编译器该函数虽然可能读取全局内存，但不会修改任何内存（无副作用），如果循环中调用该函数且没有修改内存的操作，编译器可以将调用移出循环</a:t>
            </a:r>
            <a:endParaRPr lang="en-US" altLang="zh-CN" sz="1800" dirty="0"/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__attribute__((</a:t>
            </a:r>
            <a:r>
              <a:rPr lang="en-US" altLang="zh-CN" sz="1800" dirty="0" err="1">
                <a:solidFill>
                  <a:srgbClr val="0070C0"/>
                </a:solidFill>
              </a:rPr>
              <a:t>noreturn</a:t>
            </a:r>
            <a:r>
              <a:rPr lang="en-US" altLang="zh-CN" sz="1800" dirty="0">
                <a:solidFill>
                  <a:srgbClr val="0070C0"/>
                </a:solidFill>
              </a:rPr>
              <a:t>)) </a:t>
            </a:r>
            <a:r>
              <a:rPr lang="zh-CN" altLang="en-US" sz="1800" dirty="0"/>
              <a:t>：告知编译器该函数执行后不会返回（如 </a:t>
            </a:r>
            <a:r>
              <a:rPr lang="en-US" altLang="zh-CN" sz="1800" dirty="0">
                <a:solidFill>
                  <a:srgbClr val="0070C0"/>
                </a:solidFill>
              </a:rPr>
              <a:t>exit() </a:t>
            </a:r>
            <a:r>
              <a:rPr lang="zh-CN" altLang="en-US" sz="1800" dirty="0"/>
              <a:t>或死循环），编译器可以优化调用后的控制流，减少不必要的清理代码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DF0A6FF7-C70F-4EF6-88BC-3C2DA15ED879}"/>
              </a:ext>
            </a:extLst>
          </p:cNvPr>
          <p:cNvSpPr/>
          <p:nvPr/>
        </p:nvSpPr>
        <p:spPr bwMode="auto">
          <a:xfrm>
            <a:off x="1082797" y="4976447"/>
            <a:ext cx="7551249" cy="1776046"/>
          </a:xfrm>
          <a:prstGeom prst="verticalScroll">
            <a:avLst>
              <a:gd name="adj" fmla="val 14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square(int x)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__attribute__((const))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&lt; 100;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++)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编译器发现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square(10)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结果不变，只会计算一次，不会重复调用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zh-CN" altLang="en-US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sum += square(10);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357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01DEE9-93E3-40B0-9FAA-E512AB9D6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按位或 </a:t>
            </a:r>
            <a:r>
              <a:rPr lang="en-US" altLang="zh-CN" dirty="0"/>
              <a:t>(Bitwise Inclusive OR) |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E3694D-6EC9-4C27-880F-5F13BBEE4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dirty="0"/>
              <a:t>运算规则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0 | 0 = 0;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0 | 1 = 1;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1 | 0 = 1;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1 | 1 = 1;</a:t>
            </a:r>
          </a:p>
          <a:p>
            <a:r>
              <a:rPr lang="zh-CN" altLang="en-US" sz="2800" dirty="0"/>
              <a:t>特殊用法</a:t>
            </a:r>
          </a:p>
          <a:p>
            <a:pPr lvl="1"/>
            <a:r>
              <a:rPr lang="zh-CN" altLang="en-US" dirty="0"/>
              <a:t>特定位置一</a:t>
            </a:r>
            <a:endParaRPr lang="en-US" altLang="zh-CN" dirty="0"/>
          </a:p>
          <a:p>
            <a:pPr lvl="1"/>
            <a:r>
              <a:rPr lang="zh-CN" altLang="en-US" dirty="0"/>
              <a:t>保留其它位</a:t>
            </a: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F53258FA-797F-4C07-86A7-FCD62AB03346}"/>
              </a:ext>
            </a:extLst>
          </p:cNvPr>
          <p:cNvGrpSpPr/>
          <p:nvPr/>
        </p:nvGrpSpPr>
        <p:grpSpPr>
          <a:xfrm>
            <a:off x="4261562" y="2228671"/>
            <a:ext cx="3817017" cy="1200329"/>
            <a:chOff x="4571407" y="3212976"/>
            <a:chExt cx="3817017" cy="1200329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527C093B-5E2F-43DE-BAA5-7D62A6732393}"/>
                </a:ext>
              </a:extLst>
            </p:cNvPr>
            <p:cNvSpPr/>
            <p:nvPr/>
          </p:nvSpPr>
          <p:spPr>
            <a:xfrm>
              <a:off x="4571407" y="3212976"/>
              <a:ext cx="3817017" cy="1200329"/>
            </a:xfrm>
            <a:prstGeom prst="rect">
              <a:avLst/>
            </a:prstGeom>
            <a:solidFill>
              <a:srgbClr val="92D050">
                <a:lumMod val="20000"/>
                <a:lumOff val="80000"/>
              </a:srgbClr>
            </a:solidFill>
            <a:ln>
              <a:solidFill>
                <a:srgbClr val="92D050">
                  <a:lumMod val="75000"/>
                </a:srgbClr>
              </a:solidFill>
            </a:ln>
          </p:spPr>
          <p:txBody>
            <a:bodyPr wrap="square" lIns="36000" rIns="36000">
              <a:spAutoFit/>
            </a:bodyPr>
            <a:lstStyle/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1010,1101 (0xAD)</a:t>
              </a:r>
            </a:p>
            <a:p>
              <a:pPr marL="176213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| 0110,1001 (0x69)</a:t>
              </a:r>
            </a:p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1110,1101 (0xED)</a:t>
              </a:r>
              <a:endParaRPr kumimoji="0" lang="zh-CN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微软雅黑" pitchFamily="34" charset="-122"/>
                <a:cs typeface="Courier New" panose="02070309020205020404" pitchFamily="49" charset="0"/>
              </a:endParaRPr>
            </a:p>
          </p:txBody>
        </p:sp>
        <p:sp>
          <p:nvSpPr>
            <p:cNvPr id="6" name="Line 4">
              <a:extLst>
                <a:ext uri="{FF2B5EF4-FFF2-40B4-BE49-F238E27FC236}">
                  <a16:creationId xmlns:a16="http://schemas.microsoft.com/office/drawing/2014/main" id="{D1C9E168-9995-4BE4-A115-C6CCE05B3A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3414" y="4005064"/>
              <a:ext cx="3600993" cy="0"/>
            </a:xfrm>
            <a:prstGeom prst="line">
              <a:avLst/>
            </a:prstGeom>
            <a:noFill/>
            <a:ln w="38100">
              <a:solidFill>
                <a:srgbClr val="44546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</a:endParaRPr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ED287EE2-AE30-4C03-9637-7C1703A8119A}"/>
              </a:ext>
            </a:extLst>
          </p:cNvPr>
          <p:cNvGrpSpPr/>
          <p:nvPr/>
        </p:nvGrpSpPr>
        <p:grpSpPr>
          <a:xfrm>
            <a:off x="4261562" y="4353078"/>
            <a:ext cx="3817017" cy="1200329"/>
            <a:chOff x="4571407" y="3212976"/>
            <a:chExt cx="3817017" cy="1200329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F7F6A16C-8A4F-4E94-BAD3-8B4999AFE0D7}"/>
                </a:ext>
              </a:extLst>
            </p:cNvPr>
            <p:cNvSpPr/>
            <p:nvPr/>
          </p:nvSpPr>
          <p:spPr>
            <a:xfrm>
              <a:off x="4571407" y="3212976"/>
              <a:ext cx="3817017" cy="1200329"/>
            </a:xfrm>
            <a:prstGeom prst="rect">
              <a:avLst/>
            </a:prstGeom>
            <a:solidFill>
              <a:srgbClr val="92D050">
                <a:lumMod val="20000"/>
                <a:lumOff val="80000"/>
              </a:srgbClr>
            </a:solidFill>
            <a:ln>
              <a:solidFill>
                <a:srgbClr val="92D050">
                  <a:lumMod val="75000"/>
                </a:srgbClr>
              </a:solidFill>
            </a:ln>
          </p:spPr>
          <p:txBody>
            <a:bodyPr wrap="square" lIns="36000" rIns="36000">
              <a:spAutoFit/>
            </a:bodyPr>
            <a:lstStyle/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41338" algn="l"/>
                </a:tabLst>
                <a:defRPr/>
              </a:pPr>
              <a:r>
                <a:rPr kumimoji="0" lang="en-US" altLang="zh-CN" sz="2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xxxx,xxxx</a:t>
              </a: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_____</a:t>
              </a:r>
            </a:p>
            <a:p>
              <a:pPr marL="176213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| 0110,0010 (0x62)</a:t>
              </a:r>
            </a:p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x11x,xx1x</a:t>
              </a: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_____</a:t>
              </a:r>
            </a:p>
          </p:txBody>
        </p:sp>
        <p:sp>
          <p:nvSpPr>
            <p:cNvPr id="9" name="Line 4">
              <a:extLst>
                <a:ext uri="{FF2B5EF4-FFF2-40B4-BE49-F238E27FC236}">
                  <a16:creationId xmlns:a16="http://schemas.microsoft.com/office/drawing/2014/main" id="{3909F092-97A4-4DA3-96BB-F2E64FC1DA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3414" y="4005064"/>
              <a:ext cx="3600993" cy="0"/>
            </a:xfrm>
            <a:prstGeom prst="line">
              <a:avLst/>
            </a:prstGeom>
            <a:noFill/>
            <a:ln w="38100">
              <a:solidFill>
                <a:srgbClr val="44546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496581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B9F64D-9B37-43F3-BA60-613589737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控制指令级优化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1C7B8E-634C-4497-B559-1640862BA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rgbClr val="0070C0"/>
                </a:solidFill>
              </a:rPr>
              <a:t>分支语句优化</a:t>
            </a:r>
            <a:r>
              <a:rPr lang="zh-CN" altLang="en-US" sz="2000" dirty="0"/>
              <a:t>：由于现代 </a:t>
            </a:r>
            <a:r>
              <a:rPr lang="en-US" altLang="zh-CN" sz="2000" dirty="0"/>
              <a:t>CPU </a:t>
            </a:r>
            <a:r>
              <a:rPr lang="zh-CN" altLang="en-US" sz="2000" dirty="0"/>
              <a:t>采用分支预测技术，一旦分支预测失败，</a:t>
            </a:r>
            <a:r>
              <a:rPr lang="en-US" altLang="zh-CN" sz="2000" dirty="0"/>
              <a:t>CPU </a:t>
            </a:r>
            <a:r>
              <a:rPr lang="zh-CN" altLang="en-US" sz="2000" dirty="0"/>
              <a:t>就必须清空流水线并重新加载指令，这会导致严重的性能损耗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分支排布</a:t>
            </a:r>
            <a:r>
              <a:rPr lang="zh-CN" altLang="en-US" sz="2000" dirty="0"/>
              <a:t>：排布得当可以显著提升</a:t>
            </a:r>
            <a:r>
              <a:rPr lang="en-US" altLang="zh-CN" sz="2000" dirty="0"/>
              <a:t>CPU</a:t>
            </a:r>
            <a:r>
              <a:rPr lang="zh-CN" altLang="en-US" sz="2000" dirty="0"/>
              <a:t>分支预测器的命中率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分支暗示</a:t>
            </a:r>
            <a:r>
              <a:rPr lang="zh-CN" altLang="en-US" sz="2000" dirty="0"/>
              <a:t>：使用内置函数告诉编译器分支的概率，提高预取成功率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无分支编程</a:t>
            </a:r>
            <a:r>
              <a:rPr lang="zh-CN" altLang="en-US" sz="2000" dirty="0"/>
              <a:t>：通过其它方式直接计算出结果，彻底消除分支语句</a:t>
            </a:r>
            <a:endParaRPr lang="en-US" altLang="zh-CN" sz="2000" dirty="0"/>
          </a:p>
          <a:p>
            <a:r>
              <a:rPr lang="zh-CN" altLang="en-US" sz="2000" dirty="0">
                <a:solidFill>
                  <a:srgbClr val="0070C0"/>
                </a:solidFill>
              </a:rPr>
              <a:t>循环语句优化</a:t>
            </a:r>
            <a:r>
              <a:rPr lang="zh-CN" altLang="en-US" sz="2000" dirty="0"/>
              <a:t>：循环通常占据了程序 </a:t>
            </a:r>
            <a:r>
              <a:rPr lang="en-US" altLang="zh-CN" sz="2000" dirty="0"/>
              <a:t>80% </a:t>
            </a:r>
            <a:r>
              <a:rPr lang="zh-CN" altLang="en-US" sz="2000" dirty="0"/>
              <a:t>以上的执行时间，优化循环能减少 </a:t>
            </a:r>
            <a:r>
              <a:rPr lang="en-US" altLang="zh-CN" sz="2000" dirty="0"/>
              <a:t>CPU </a:t>
            </a:r>
            <a:r>
              <a:rPr lang="zh-CN" altLang="en-US" sz="2000" dirty="0"/>
              <a:t>的跳转开销，并为 </a:t>
            </a:r>
            <a:r>
              <a:rPr lang="en-US" altLang="zh-CN" sz="2000" dirty="0"/>
              <a:t>CPU </a:t>
            </a:r>
            <a:r>
              <a:rPr lang="zh-CN" altLang="en-US" sz="2000" dirty="0"/>
              <a:t>提供了更多的指令级并行空间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循环展开与融合</a:t>
            </a:r>
            <a:r>
              <a:rPr lang="zh-CN" altLang="en-US" sz="2000" dirty="0"/>
              <a:t>：展开或融合小的循环体，减少判断和跳转开销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循环外提与交换</a:t>
            </a:r>
            <a:r>
              <a:rPr lang="zh-CN" altLang="en-US" sz="2000" dirty="0"/>
              <a:t>：外提不变量或交换多层循环，减少冗余计算</a:t>
            </a:r>
            <a:endParaRPr lang="en-US" altLang="zh-CN" sz="2000" dirty="0"/>
          </a:p>
          <a:p>
            <a:pPr lvl="1"/>
            <a:r>
              <a:rPr lang="zh-CN" altLang="en-US" sz="2000" dirty="0">
                <a:solidFill>
                  <a:srgbClr val="0070C0"/>
                </a:solidFill>
              </a:rPr>
              <a:t>终点判断优化</a:t>
            </a:r>
            <a:r>
              <a:rPr lang="zh-CN" altLang="en-US" sz="2000" dirty="0"/>
              <a:t>：循环判断条件优化，减少不必要的循环</a:t>
            </a:r>
          </a:p>
        </p:txBody>
      </p:sp>
    </p:spTree>
    <p:extLst>
      <p:ext uri="{BB962C8B-B14F-4D97-AF65-F5344CB8AC3E}">
        <p14:creationId xmlns:p14="http://schemas.microsoft.com/office/powerpoint/2010/main" val="46405520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8FC717-1641-4243-A86B-645FF059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分支排布优化（一）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6D9B2AF-6CEB-417E-95F2-57239FE85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rgbClr val="0070C0"/>
                </a:solidFill>
              </a:rPr>
              <a:t>频率优先原则</a:t>
            </a:r>
            <a:r>
              <a:rPr lang="zh-CN" altLang="en-US" sz="2000" dirty="0"/>
              <a:t>：</a:t>
            </a:r>
            <a:r>
              <a:rPr lang="en-US" altLang="zh-CN" sz="2000" dirty="0"/>
              <a:t>C </a:t>
            </a:r>
            <a:r>
              <a:rPr lang="zh-CN" altLang="en-US" sz="2000" dirty="0"/>
              <a:t>语言的 </a:t>
            </a:r>
            <a:r>
              <a:rPr lang="en-US" altLang="zh-CN" sz="2000" dirty="0">
                <a:solidFill>
                  <a:srgbClr val="0070C0"/>
                </a:solidFill>
              </a:rPr>
              <a:t>if </a:t>
            </a:r>
            <a:r>
              <a:rPr lang="zh-CN" altLang="en-US" sz="2000" dirty="0"/>
              <a:t>链是按顺序执行的，一旦首个条件命中，后续所有的 </a:t>
            </a:r>
            <a:r>
              <a:rPr lang="en-US" altLang="zh-CN" sz="2000" dirty="0" err="1">
                <a:solidFill>
                  <a:srgbClr val="0070C0"/>
                </a:solidFill>
              </a:rPr>
              <a:t>cmp</a:t>
            </a:r>
            <a:r>
              <a:rPr lang="en-US" altLang="zh-CN" sz="2000" dirty="0"/>
              <a:t> </a:t>
            </a:r>
            <a:r>
              <a:rPr lang="zh-CN" altLang="en-US" sz="2000" dirty="0"/>
              <a:t>指令都会被跳过，应当将最可能发生的条件放在最前面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2C773A7B-6388-489A-B5CC-7AA8E2BFA0C2}"/>
              </a:ext>
            </a:extLst>
          </p:cNvPr>
          <p:cNvSpPr/>
          <p:nvPr/>
        </p:nvSpPr>
        <p:spPr bwMode="auto">
          <a:xfrm>
            <a:off x="643182" y="2516470"/>
            <a:ext cx="7857636" cy="2958207"/>
          </a:xfrm>
          <a:prstGeom prst="verticalScroll">
            <a:avLst>
              <a:gd name="adj" fmla="val 14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效率低：如果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80%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的情况是普通用户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if (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is_admin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(user)) { ... }      		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5%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概率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else if (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is_guest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(user)) { ... } 		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15%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概率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else { ... }                     		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80%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概率（普通用户）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zh-CN" altLang="en-US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效率高：将大概率分支置顶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if (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is_normal_user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(user)) { ... } 	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80%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概率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else if (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is_guest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(user)) { ... }  		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15%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概率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else { ... }                      		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5%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概率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24056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E53FEF-0E3C-413E-9D5F-9EB4CA51E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分支排布优化（二）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BECA59-BF04-474D-B4C8-C292F122C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rgbClr val="0070C0"/>
                </a:solidFill>
              </a:rPr>
              <a:t>先过滤“少数派”</a:t>
            </a:r>
            <a:r>
              <a:rPr lang="zh-CN" altLang="en-US" sz="2000" dirty="0"/>
              <a:t>：当逻辑中包含异常处理或边界检查，使用卫语句 </a:t>
            </a:r>
            <a:r>
              <a:rPr lang="en-US" altLang="zh-CN" sz="2000" dirty="0"/>
              <a:t>(Guard Clauses) </a:t>
            </a:r>
            <a:r>
              <a:rPr lang="zh-CN" altLang="en-US" sz="2000" dirty="0"/>
              <a:t>提前退出，而不是将核心逻辑嵌套在庞大的 </a:t>
            </a:r>
            <a:r>
              <a:rPr lang="en-US" altLang="zh-CN" sz="2000" dirty="0">
                <a:solidFill>
                  <a:srgbClr val="0070C0"/>
                </a:solidFill>
              </a:rPr>
              <a:t>if</a:t>
            </a:r>
            <a:r>
              <a:rPr lang="en-US" altLang="zh-CN" sz="2000" dirty="0"/>
              <a:t> </a:t>
            </a:r>
            <a:r>
              <a:rPr lang="zh-CN" altLang="en-US" sz="2000" dirty="0"/>
              <a:t>块中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A9F68DC0-F942-4489-BDB2-494005C35DFE}"/>
              </a:ext>
            </a:extLst>
          </p:cNvPr>
          <p:cNvSpPr/>
          <p:nvPr/>
        </p:nvSpPr>
        <p:spPr bwMode="auto">
          <a:xfrm>
            <a:off x="643182" y="2428547"/>
            <a:ext cx="7857636" cy="4279984"/>
          </a:xfrm>
          <a:prstGeom prst="verticalScroll">
            <a:avLst>
              <a:gd name="adj" fmla="val 14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不推荐：深层嵌套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void process(data)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if (data != NULL)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if (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is_ready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(data))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   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核心逻辑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...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推荐：</a:t>
            </a:r>
            <a:r>
              <a:rPr lang="zh-CN" altLang="en-US" kern="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卫语句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，快速失败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void process(data)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if (data == NULL) return;    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异常情况提前退出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zh-CN" altLang="en-US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if (!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is_ready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(data)) return;    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异常情况提前退出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zh-CN" altLang="en-US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核心逻辑保持在函数主层级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57966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B50AFC-B657-483A-B5A2-1381C4A75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分支排布优化（三）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692C4F-4AC3-48FC-A8DC-2124B44B7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556792"/>
            <a:ext cx="8540750" cy="4691608"/>
          </a:xfrm>
        </p:spPr>
        <p:txBody>
          <a:bodyPr/>
          <a:lstStyle/>
          <a:p>
            <a:r>
              <a:rPr lang="zh-CN" altLang="en-US" sz="2000" dirty="0"/>
              <a:t>逻辑短路的布局：</a:t>
            </a:r>
            <a:endParaRPr lang="en-US" altLang="zh-CN" sz="2000" dirty="0"/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&amp;&amp;</a:t>
            </a:r>
            <a:r>
              <a:rPr lang="en-US" altLang="zh-CN" sz="1800" dirty="0"/>
              <a:t> (</a:t>
            </a:r>
            <a:r>
              <a:rPr lang="zh-CN" altLang="en-US" sz="1800" dirty="0"/>
              <a:t>与</a:t>
            </a:r>
            <a:r>
              <a:rPr lang="en-US" altLang="zh-CN" sz="1800" dirty="0"/>
              <a:t>)</a:t>
            </a:r>
            <a:r>
              <a:rPr lang="zh-CN" altLang="en-US" sz="1800" dirty="0"/>
              <a:t> ：将</a:t>
            </a:r>
            <a:r>
              <a:rPr lang="zh-CN" altLang="en-US" sz="1800" dirty="0">
                <a:solidFill>
                  <a:srgbClr val="0070C0"/>
                </a:solidFill>
              </a:rPr>
              <a:t>最可能为假</a:t>
            </a:r>
            <a:r>
              <a:rPr lang="zh-CN" altLang="en-US" sz="1800" dirty="0"/>
              <a:t>或</a:t>
            </a:r>
            <a:r>
              <a:rPr lang="zh-CN" altLang="en-US" sz="1800" dirty="0">
                <a:solidFill>
                  <a:srgbClr val="0070C0"/>
                </a:solidFill>
              </a:rPr>
              <a:t>计算开销最小</a:t>
            </a:r>
            <a:r>
              <a:rPr lang="zh-CN" altLang="en-US" sz="1800" dirty="0"/>
              <a:t>的表达式放在左侧</a:t>
            </a:r>
            <a:endParaRPr lang="en-US" altLang="zh-CN" sz="1800" dirty="0"/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  ||   </a:t>
            </a:r>
            <a:r>
              <a:rPr lang="en-US" altLang="zh-CN" sz="1800" dirty="0"/>
              <a:t>(</a:t>
            </a:r>
            <a:r>
              <a:rPr lang="zh-CN" altLang="en-US" sz="1800" dirty="0"/>
              <a:t>或</a:t>
            </a:r>
            <a:r>
              <a:rPr lang="en-US" altLang="zh-CN" sz="1800" dirty="0"/>
              <a:t>)</a:t>
            </a:r>
            <a:r>
              <a:rPr lang="zh-CN" altLang="en-US" sz="1800" dirty="0"/>
              <a:t> ：将</a:t>
            </a:r>
            <a:r>
              <a:rPr lang="zh-CN" altLang="en-US" sz="1800" dirty="0">
                <a:solidFill>
                  <a:srgbClr val="0070C0"/>
                </a:solidFill>
              </a:rPr>
              <a:t>最可能为真</a:t>
            </a:r>
            <a:r>
              <a:rPr lang="zh-CN" altLang="en-US" sz="1800" dirty="0"/>
              <a:t>或</a:t>
            </a:r>
            <a:r>
              <a:rPr lang="zh-CN" altLang="en-US" sz="1800" dirty="0">
                <a:solidFill>
                  <a:srgbClr val="0070C0"/>
                </a:solidFill>
              </a:rPr>
              <a:t>计算开销最小</a:t>
            </a:r>
            <a:r>
              <a:rPr lang="zh-CN" altLang="en-US" sz="1800" dirty="0"/>
              <a:t>的表达式放在左侧</a:t>
            </a:r>
            <a:endParaRPr lang="en-US" altLang="zh-CN" sz="1800" dirty="0"/>
          </a:p>
          <a:p>
            <a:r>
              <a:rPr lang="en-US" altLang="zh-CN" sz="2000" dirty="0">
                <a:solidFill>
                  <a:srgbClr val="0070C0"/>
                </a:solidFill>
              </a:rPr>
              <a:t>switch-case</a:t>
            </a:r>
            <a:r>
              <a:rPr lang="en-US" altLang="zh-CN" sz="2000" dirty="0"/>
              <a:t> </a:t>
            </a:r>
            <a:r>
              <a:rPr lang="zh-CN" altLang="en-US" sz="2000" dirty="0"/>
              <a:t>的排布：</a:t>
            </a:r>
            <a:endParaRPr lang="en-US" altLang="zh-CN" sz="2000" dirty="0"/>
          </a:p>
          <a:p>
            <a:pPr lvl="1"/>
            <a:r>
              <a:rPr lang="zh-CN" altLang="en-US" sz="1800" dirty="0">
                <a:solidFill>
                  <a:srgbClr val="0070C0"/>
                </a:solidFill>
              </a:rPr>
              <a:t>紧凑数值</a:t>
            </a:r>
            <a:r>
              <a:rPr lang="zh-CN" altLang="en-US" sz="1800" dirty="0"/>
              <a:t>：尽量让 </a:t>
            </a:r>
            <a:r>
              <a:rPr lang="en-US" altLang="zh-CN" sz="1800" dirty="0">
                <a:solidFill>
                  <a:srgbClr val="0070C0"/>
                </a:solidFill>
              </a:rPr>
              <a:t>case</a:t>
            </a:r>
            <a:r>
              <a:rPr lang="en-US" altLang="zh-CN" sz="1800" dirty="0"/>
              <a:t> </a:t>
            </a:r>
            <a:r>
              <a:rPr lang="zh-CN" altLang="en-US" sz="1800" dirty="0"/>
              <a:t>的值连续（如 </a:t>
            </a:r>
            <a:r>
              <a:rPr lang="en-US" altLang="zh-CN" sz="1800" dirty="0"/>
              <a:t>1, 2, 3</a:t>
            </a:r>
            <a:r>
              <a:rPr lang="zh-CN" altLang="en-US" sz="1800" dirty="0"/>
              <a:t>），编译器会生成</a:t>
            </a:r>
            <a:r>
              <a:rPr lang="zh-CN" altLang="en-US" sz="1800" dirty="0">
                <a:solidFill>
                  <a:srgbClr val="0070C0"/>
                </a:solidFill>
              </a:rPr>
              <a:t>跳转表 </a:t>
            </a:r>
            <a:r>
              <a:rPr lang="en-US" altLang="zh-CN" sz="1800" dirty="0">
                <a:solidFill>
                  <a:srgbClr val="0070C0"/>
                </a:solidFill>
              </a:rPr>
              <a:t>(Jump Table)</a:t>
            </a:r>
            <a:r>
              <a:rPr lang="zh-CN" altLang="en-US" sz="1800" dirty="0"/>
              <a:t>，查找效率极高 </a:t>
            </a:r>
            <a:r>
              <a:rPr lang="en-US" altLang="zh-CN" sz="1800" dirty="0"/>
              <a:t>O(1)</a:t>
            </a:r>
            <a:r>
              <a:rPr lang="zh-CN" altLang="en-US" sz="1800" dirty="0"/>
              <a:t>，与分支排布顺序无关</a:t>
            </a:r>
            <a:endParaRPr lang="en-US" altLang="zh-CN" sz="1800" dirty="0"/>
          </a:p>
          <a:p>
            <a:pPr lvl="1"/>
            <a:r>
              <a:rPr lang="zh-CN" altLang="en-US" sz="1800" dirty="0">
                <a:solidFill>
                  <a:srgbClr val="0070C0"/>
                </a:solidFill>
              </a:rPr>
              <a:t>离散数值</a:t>
            </a:r>
            <a:r>
              <a:rPr lang="zh-CN" altLang="en-US" sz="1800" dirty="0"/>
              <a:t>：如果值很分散（如 </a:t>
            </a:r>
            <a:r>
              <a:rPr lang="en-US" altLang="zh-CN" sz="1800" dirty="0"/>
              <a:t>1, 100, 5000</a:t>
            </a:r>
            <a:r>
              <a:rPr lang="zh-CN" altLang="en-US" sz="1800" dirty="0"/>
              <a:t>），编译器不会生成跳转表，而会将其转为类似</a:t>
            </a:r>
            <a:r>
              <a:rPr lang="zh-CN" altLang="en-US" sz="1800" dirty="0">
                <a:solidFill>
                  <a:srgbClr val="0070C0"/>
                </a:solidFill>
              </a:rPr>
              <a:t>二分查找树</a:t>
            </a:r>
            <a:r>
              <a:rPr lang="zh-CN" altLang="en-US" sz="1800" dirty="0"/>
              <a:t>，将它们集中在数值较近的范围内会有所帮助</a:t>
            </a:r>
            <a:endParaRPr lang="en-US" altLang="zh-CN" sz="2000" dirty="0"/>
          </a:p>
          <a:p>
            <a:pPr lvl="2"/>
            <a:r>
              <a:rPr lang="zh-CN" altLang="en-US" sz="1800" dirty="0">
                <a:solidFill>
                  <a:srgbClr val="0070C0"/>
                </a:solidFill>
              </a:rPr>
              <a:t>手动分组</a:t>
            </a:r>
            <a:r>
              <a:rPr lang="zh-CN" altLang="en-US" sz="1800" dirty="0"/>
              <a:t>：如果分散数值有明显的“集群”特征，可以通过一个简单的 </a:t>
            </a:r>
            <a:r>
              <a:rPr lang="en-US" altLang="zh-CN" sz="1800" dirty="0">
                <a:solidFill>
                  <a:srgbClr val="0070C0"/>
                </a:solidFill>
              </a:rPr>
              <a:t>if</a:t>
            </a:r>
            <a:r>
              <a:rPr lang="en-US" altLang="zh-CN" sz="1800" dirty="0"/>
              <a:t> </a:t>
            </a:r>
            <a:r>
              <a:rPr lang="zh-CN" altLang="en-US" sz="1800" dirty="0"/>
              <a:t>分组判断，人为减少了每个 </a:t>
            </a:r>
            <a:r>
              <a:rPr lang="en-US" altLang="zh-CN" sz="1800" dirty="0">
                <a:solidFill>
                  <a:srgbClr val="0070C0"/>
                </a:solidFill>
              </a:rPr>
              <a:t>switch</a:t>
            </a:r>
            <a:r>
              <a:rPr lang="en-US" altLang="zh-CN" sz="1800" dirty="0"/>
              <a:t> </a:t>
            </a:r>
            <a:r>
              <a:rPr lang="zh-CN" altLang="en-US" sz="1800" dirty="0"/>
              <a:t>内部的搜索深度分组</a:t>
            </a:r>
            <a:endParaRPr lang="en-US" altLang="zh-CN" sz="1800" dirty="0"/>
          </a:p>
          <a:p>
            <a:pPr lvl="2"/>
            <a:r>
              <a:rPr lang="zh-CN" altLang="en-US" sz="1800" dirty="0">
                <a:solidFill>
                  <a:srgbClr val="0070C0"/>
                </a:solidFill>
              </a:rPr>
              <a:t>热点优先</a:t>
            </a:r>
            <a:r>
              <a:rPr lang="zh-CN" altLang="en-US" sz="1800" dirty="0"/>
              <a:t>：如果知道某个值（比如 </a:t>
            </a:r>
            <a:r>
              <a:rPr lang="en-US" altLang="zh-CN" sz="1800" dirty="0"/>
              <a:t>1</a:t>
            </a:r>
            <a:r>
              <a:rPr lang="zh-CN" altLang="en-US" sz="1800" dirty="0"/>
              <a:t>）占了大量的调用频率，那么把它留在 </a:t>
            </a:r>
            <a:r>
              <a:rPr lang="en-US" altLang="zh-CN" sz="1800" dirty="0">
                <a:solidFill>
                  <a:srgbClr val="0070C0"/>
                </a:solidFill>
              </a:rPr>
              <a:t>switch</a:t>
            </a:r>
            <a:r>
              <a:rPr lang="en-US" altLang="zh-CN" sz="1800" dirty="0"/>
              <a:t> </a:t>
            </a:r>
            <a:r>
              <a:rPr lang="zh-CN" altLang="en-US" sz="1800" dirty="0"/>
              <a:t>树里是不划算的，可以通过一个</a:t>
            </a:r>
            <a:r>
              <a:rPr lang="zh-CN" altLang="en-US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>
                <a:solidFill>
                  <a:srgbClr val="0070C0"/>
                </a:solidFill>
              </a:rPr>
              <a:t>if </a:t>
            </a:r>
            <a:r>
              <a:rPr lang="zh-CN" altLang="en-US" sz="1800" dirty="0"/>
              <a:t>判断移出 </a:t>
            </a:r>
            <a:r>
              <a:rPr lang="en-US" altLang="zh-CN" sz="1800" dirty="0">
                <a:solidFill>
                  <a:srgbClr val="0070C0"/>
                </a:solidFill>
              </a:rPr>
              <a:t>switch</a:t>
            </a:r>
          </a:p>
        </p:txBody>
      </p:sp>
    </p:spTree>
    <p:extLst>
      <p:ext uri="{BB962C8B-B14F-4D97-AF65-F5344CB8AC3E}">
        <p14:creationId xmlns:p14="http://schemas.microsoft.com/office/powerpoint/2010/main" val="178437090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3E450F-26A4-478A-BDDC-36F581DD4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编译器分支暗示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8343794-BB62-42EF-8D5B-10271A7B0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如果非常确定某个条件在大多数情况下都会发生（或不发生），可以使用 </a:t>
            </a:r>
            <a:r>
              <a:rPr lang="en-US" altLang="zh-CN" sz="2000" dirty="0"/>
              <a:t>GCC/Clang </a:t>
            </a:r>
            <a:r>
              <a:rPr lang="zh-CN" altLang="en-US" sz="2000" dirty="0"/>
              <a:t>提供的内置函数告诉编译器，帮助编译器优化汇编代码的排布，提高指令预取的成功率。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B71C98BB-F897-4869-9EB8-EDF1DA9A649B}"/>
              </a:ext>
            </a:extLst>
          </p:cNvPr>
          <p:cNvSpPr/>
          <p:nvPr/>
        </p:nvSpPr>
        <p:spPr bwMode="auto">
          <a:xfrm>
            <a:off x="643182" y="2868162"/>
            <a:ext cx="7857636" cy="2958207"/>
          </a:xfrm>
          <a:prstGeom prst="verticalScroll">
            <a:avLst>
              <a:gd name="adj" fmla="val 14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__</a:t>
            </a:r>
            <a:r>
              <a:rPr lang="en-US" altLang="zh-CN" kern="0" dirty="0" err="1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builtin_expect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：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告诉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CPU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哪条路径是“高速公路”</a:t>
            </a:r>
            <a:endParaRPr lang="en-US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#define LIKELY(x)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__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builtin_expect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(!!(x), 1)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#define UNLIKELY(x)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__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builtin_expect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(!!(x), 0)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if (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UNLIKELY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ptr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== NULL))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这里的汇编代码会被编译器移出热点区域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zh-CN" altLang="en-US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return ERROR;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主逻辑保持指令流的连续性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82269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0EF6D5-0CFA-4F66-A77E-B8E309D4C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无分支编程（一）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987A9B-D98C-42D4-9544-89300C179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使用</a:t>
            </a:r>
            <a:r>
              <a:rPr lang="zh-CN" altLang="en-US" sz="2000" dirty="0">
                <a:solidFill>
                  <a:srgbClr val="0070C0"/>
                </a:solidFill>
              </a:rPr>
              <a:t>查表法 </a:t>
            </a:r>
            <a:r>
              <a:rPr lang="en-US" altLang="zh-CN" sz="2000" dirty="0">
                <a:solidFill>
                  <a:srgbClr val="0070C0"/>
                </a:solidFill>
              </a:rPr>
              <a:t>(Lookup Table) </a:t>
            </a:r>
            <a:r>
              <a:rPr lang="zh-CN" altLang="en-US" sz="2000" dirty="0"/>
              <a:t>代替分支：如果分支的作用只是根据一个输入值映射到一个输出值，那么数组查表是最高效的方案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5AAA7627-0005-49E6-BAC3-9F4836D46ED4}"/>
              </a:ext>
            </a:extLst>
          </p:cNvPr>
          <p:cNvSpPr/>
          <p:nvPr/>
        </p:nvSpPr>
        <p:spPr bwMode="auto">
          <a:xfrm>
            <a:off x="643182" y="2391508"/>
            <a:ext cx="7857636" cy="4070838"/>
          </a:xfrm>
          <a:prstGeom prst="verticalScroll">
            <a:avLst>
              <a:gd name="adj" fmla="val 1403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优化前：冗长的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switch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get_days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(int month)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switch(month)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case 1: case 3: case 5: return 31;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case 4: case 6: return 30;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...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其他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case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优化后：查表法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static const 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days_table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[] = {0, 31, 28, 31, 30, 31, 30, 31, 31, 30, 31, 30, 31};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get_days_fast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(int month)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return 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days_table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[month]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O(1)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时间复杂度，零分支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kumimoji="0" lang="en-US" altLang="zh-CN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1006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1881BB-BA8E-43E7-956A-06FBE3B9A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无分支编程（二）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9928096-DE5C-48D5-A50B-C61D43B53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使用</a:t>
            </a:r>
            <a:r>
              <a:rPr lang="zh-CN" altLang="en-US" sz="2000" dirty="0">
                <a:solidFill>
                  <a:srgbClr val="0070C0"/>
                </a:solidFill>
              </a:rPr>
              <a:t>三元运算符 </a:t>
            </a:r>
            <a:r>
              <a:rPr lang="en-US" altLang="zh-CN" sz="2000" dirty="0">
                <a:solidFill>
                  <a:srgbClr val="0070C0"/>
                </a:solidFill>
              </a:rPr>
              <a:t>(a ? b : c)</a:t>
            </a:r>
            <a:r>
              <a:rPr lang="zh-CN" altLang="en-US" sz="2000" dirty="0"/>
              <a:t>：在许多现代编译器中，三元运算符 会被编译成 </a:t>
            </a:r>
            <a:r>
              <a:rPr lang="en-US" altLang="zh-CN" sz="2000" dirty="0" err="1">
                <a:solidFill>
                  <a:srgbClr val="0070C0"/>
                </a:solidFill>
              </a:rPr>
              <a:t>cmov</a:t>
            </a:r>
            <a:r>
              <a:rPr lang="zh-CN" altLang="en-US" sz="2000" dirty="0"/>
              <a:t>（条件移动）指令，不涉及分支预测和 </a:t>
            </a:r>
            <a:r>
              <a:rPr lang="en-US" altLang="zh-CN" sz="2000" dirty="0" err="1">
                <a:solidFill>
                  <a:srgbClr val="0070C0"/>
                </a:solidFill>
              </a:rPr>
              <a:t>jmp</a:t>
            </a:r>
            <a:r>
              <a:rPr lang="zh-CN" altLang="en-US" sz="2000" dirty="0"/>
              <a:t>（跳转）指令，因此在处理逻辑简单但结果随机的情况时，效率更高</a:t>
            </a:r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r>
              <a:rPr lang="zh-CN" altLang="en-US" sz="2000" dirty="0"/>
              <a:t>利用</a:t>
            </a:r>
            <a:r>
              <a:rPr lang="zh-CN" altLang="en-US" sz="2000" dirty="0">
                <a:solidFill>
                  <a:srgbClr val="0070C0"/>
                </a:solidFill>
              </a:rPr>
              <a:t>算术运算</a:t>
            </a:r>
            <a:r>
              <a:rPr lang="zh-CN" altLang="en-US" sz="2000" dirty="0"/>
              <a:t>、</a:t>
            </a:r>
            <a:r>
              <a:rPr lang="zh-CN" altLang="en-US" sz="2000" dirty="0">
                <a:solidFill>
                  <a:srgbClr val="0070C0"/>
                </a:solidFill>
              </a:rPr>
              <a:t>位运算</a:t>
            </a:r>
            <a:r>
              <a:rPr lang="zh-CN" altLang="en-US" sz="2000" dirty="0"/>
              <a:t>或</a:t>
            </a:r>
            <a:r>
              <a:rPr lang="zh-CN" altLang="en-US" sz="2000" dirty="0">
                <a:solidFill>
                  <a:srgbClr val="0070C0"/>
                </a:solidFill>
              </a:rPr>
              <a:t>逻辑运算</a:t>
            </a:r>
            <a:r>
              <a:rPr lang="zh-CN" altLang="en-US" sz="2000" dirty="0"/>
              <a:t>来消除 </a:t>
            </a:r>
            <a:r>
              <a:rPr lang="en-US" altLang="zh-CN" sz="2000" dirty="0">
                <a:solidFill>
                  <a:srgbClr val="0070C0"/>
                </a:solidFill>
              </a:rPr>
              <a:t>if</a:t>
            </a:r>
            <a:r>
              <a:rPr lang="en-US" altLang="zh-CN" sz="2000" dirty="0"/>
              <a:t> </a:t>
            </a:r>
            <a:r>
              <a:rPr lang="zh-CN" altLang="en-US" sz="2000" dirty="0"/>
              <a:t>语句，在处理大规模随机数据时效率极高，可以避免 </a:t>
            </a:r>
            <a:r>
              <a:rPr lang="en-US" altLang="zh-CN" sz="2000" dirty="0"/>
              <a:t>CPU </a:t>
            </a:r>
            <a:r>
              <a:rPr lang="zh-CN" altLang="en-US" sz="2000" dirty="0"/>
              <a:t>分支预测失败导致的指令流水线清空</a:t>
            </a:r>
            <a:endParaRPr lang="en-US" altLang="zh-CN" sz="2000" dirty="0"/>
          </a:p>
          <a:p>
            <a:endParaRPr lang="zh-CN" altLang="en-US" sz="2000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9208B936-4E61-4891-8C0F-09E99114F4B2}"/>
              </a:ext>
            </a:extLst>
          </p:cNvPr>
          <p:cNvSpPr/>
          <p:nvPr/>
        </p:nvSpPr>
        <p:spPr bwMode="auto">
          <a:xfrm>
            <a:off x="704728" y="2816868"/>
            <a:ext cx="7857636" cy="1095709"/>
          </a:xfrm>
          <a:prstGeom prst="verticalScroll">
            <a:avLst>
              <a:gd name="adj" fmla="val 7020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将数值限制在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[min, max]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区间内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if (x &lt; min) x = min; else if (x &gt; max) x = max;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传统做法：使用分支语句</a:t>
            </a: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x = (x &lt; min) ? min : ((x &gt;max) ? max : x);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无分支版：使用三元运算符</a:t>
            </a:r>
          </a:p>
        </p:txBody>
      </p:sp>
      <p:sp>
        <p:nvSpPr>
          <p:cNvPr id="5" name="卷形: 垂直 4">
            <a:extLst>
              <a:ext uri="{FF2B5EF4-FFF2-40B4-BE49-F238E27FC236}">
                <a16:creationId xmlns:a16="http://schemas.microsoft.com/office/drawing/2014/main" id="{1A7ED87F-BAB5-4969-983E-0D3D7EED8DD4}"/>
              </a:ext>
            </a:extLst>
          </p:cNvPr>
          <p:cNvSpPr/>
          <p:nvPr/>
        </p:nvSpPr>
        <p:spPr bwMode="auto">
          <a:xfrm>
            <a:off x="704728" y="4924336"/>
            <a:ext cx="7857636" cy="1828156"/>
          </a:xfrm>
          <a:prstGeom prst="verticalScroll">
            <a:avLst>
              <a:gd name="adj" fmla="val 433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大规模排序算法中整数值的条件交换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if (a &gt; b) { int temp = a; a = b; b = temp; }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传统做法：使用分支语句</a:t>
            </a:r>
            <a:endParaRPr lang="en-US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无分支版：使用位运算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mask = -(a &gt; b);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如果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a &gt; b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，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mask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为全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1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t = (a ^ b) &amp; mask; a ^= t; b ^= t;</a:t>
            </a:r>
            <a:endParaRPr lang="zh-CN" altLang="en-US" kern="0" dirty="0">
              <a:solidFill>
                <a:srgbClr val="000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16527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A53111-A2DD-43D6-B200-BCE6C23FC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循环展开与融合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E273740-6B88-4034-95EE-9ADC065C7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556792"/>
            <a:ext cx="4270375" cy="4542383"/>
          </a:xfrm>
        </p:spPr>
        <p:txBody>
          <a:bodyPr/>
          <a:lstStyle/>
          <a:p>
            <a:r>
              <a:rPr lang="zh-CN" altLang="en-US" sz="2000" dirty="0"/>
              <a:t>循环展开：通过减少循环次数，增加单次循环内的操作量，从而减少循环计数和条件跳转的次数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E24FAE75-90B2-4E82-AB2F-CF8D2B205A51}"/>
              </a:ext>
            </a:extLst>
          </p:cNvPr>
          <p:cNvSpPr/>
          <p:nvPr/>
        </p:nvSpPr>
        <p:spPr bwMode="auto">
          <a:xfrm>
            <a:off x="472403" y="2840558"/>
            <a:ext cx="3928818" cy="3478425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展开前</a:t>
            </a:r>
            <a:endParaRPr lang="nn-NO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i = 0; i &lt; 1000; i++)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sum += data[i];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nn-NO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展开后：减少了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75%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的循环开销</a:t>
            </a:r>
            <a:endParaRPr lang="nn-NO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i = 0; i &lt; 1000; i += 4)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sum += data[i];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sum += data[i+1];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sum += data[i+2];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sum += data[i+3];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lang="zh-CN" altLang="en-US" kern="0" dirty="0">
              <a:solidFill>
                <a:srgbClr val="000000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9A5825A7-F0C3-4751-B075-4F2FE633D898}"/>
              </a:ext>
            </a:extLst>
          </p:cNvPr>
          <p:cNvSpPr txBox="1">
            <a:spLocks/>
          </p:cNvSpPr>
          <p:nvPr/>
        </p:nvSpPr>
        <p:spPr bwMode="auto">
          <a:xfrm>
            <a:off x="4559482" y="1556791"/>
            <a:ext cx="4270375" cy="4542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Char char="v"/>
              <a:defRPr sz="2400" b="0" i="0" kern="1200" baseline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742950" indent="-28575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"/>
              <a:defRPr sz="2400" b="0" i="0" kern="1200" baseline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Wingdings" panose="05000000000000000000" pitchFamily="2" charset="2"/>
              <a:buChar char="v"/>
              <a:defRPr sz="2200" b="0" i="0" kern="1200" baseline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"/>
              <a:defRPr sz="2000" b="0" i="0" kern="1200" baseline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rtl="0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Wingdings" panose="05000000000000000000" pitchFamily="2" charset="2"/>
              <a:buChar char="v"/>
              <a:defRPr sz="2000" b="0" i="0" kern="1200" baseline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dirty="0"/>
              <a:t>循环融合：如果两个循环遍历相同的范围，合并它们可以减少循环控制开销，并提高数据重用率</a:t>
            </a:r>
          </a:p>
        </p:txBody>
      </p:sp>
      <p:sp>
        <p:nvSpPr>
          <p:cNvPr id="7" name="卷形: 垂直 6">
            <a:extLst>
              <a:ext uri="{FF2B5EF4-FFF2-40B4-BE49-F238E27FC236}">
                <a16:creationId xmlns:a16="http://schemas.microsoft.com/office/drawing/2014/main" id="{4DD0818B-7B49-436F-B4C1-4BFF7992BE5B}"/>
              </a:ext>
            </a:extLst>
          </p:cNvPr>
          <p:cNvSpPr/>
          <p:nvPr/>
        </p:nvSpPr>
        <p:spPr bwMode="auto">
          <a:xfrm>
            <a:off x="4730261" y="2840558"/>
            <a:ext cx="3928818" cy="3478425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融合前：遍历两次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i=0; i&lt;n; i++)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a[i] = b[i] + 1;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i=0; i&lt;n; i++)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c[i] = a[i] * 2;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nn-NO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融合后：遍历一次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i=0; i&lt;n; i++)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a[i] = b[i] + 1;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c[i] = a[i] * 2;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lang="zh-CN" altLang="en-US" kern="0" dirty="0">
              <a:solidFill>
                <a:srgbClr val="000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02102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B8CF07-39C6-4215-9473-87356FF4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循环外提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F4BFBB-8223-4992-AA50-0F110A8F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循环外提：将循环中不随循环变量变化的代码（常量计算、重复的指针寻址、函数调用等）移到循环外面，减少冗余计算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DFF5FBA8-7C8F-4650-9D37-B9D84A02B40B}"/>
              </a:ext>
            </a:extLst>
          </p:cNvPr>
          <p:cNvSpPr/>
          <p:nvPr/>
        </p:nvSpPr>
        <p:spPr bwMode="auto">
          <a:xfrm>
            <a:off x="606670" y="2453568"/>
            <a:ext cx="3763108" cy="2434826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外提前：每次循环都在重复计算</a:t>
            </a:r>
            <a:endParaRPr lang="nn-NO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i = 0; i &lt; n; i++)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data[i] = i * 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(a + b) / scale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nn-NO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外提后：提炼出常量因子</a:t>
            </a:r>
            <a:endParaRPr lang="nn-NO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double factor = (a + b) / scale; </a:t>
            </a:r>
            <a:endParaRPr lang="zh-CN" altLang="en-US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i = 0; i &lt; n; i++)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data[i] = i * 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factor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5" name="卷形: 垂直 4">
            <a:extLst>
              <a:ext uri="{FF2B5EF4-FFF2-40B4-BE49-F238E27FC236}">
                <a16:creationId xmlns:a16="http://schemas.microsoft.com/office/drawing/2014/main" id="{8F2CD9B0-5B84-4A0A-B9FF-E1FBAD715A43}"/>
              </a:ext>
            </a:extLst>
          </p:cNvPr>
          <p:cNvSpPr/>
          <p:nvPr/>
        </p:nvSpPr>
        <p:spPr bwMode="auto">
          <a:xfrm>
            <a:off x="4724522" y="2453568"/>
            <a:ext cx="3965331" cy="2434826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外提前：每次循环都要写入内存</a:t>
            </a:r>
            <a:endParaRPr lang="nn-NO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i = 0; i &lt; n; i++)  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*res += arr[i]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</a:t>
            </a: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外提后：只写一次内存</a:t>
            </a:r>
            <a:endParaRPr lang="en-US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temp = 0; </a:t>
            </a:r>
            <a:r>
              <a:rPr lang="nn-NO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使用寄存器暂存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i = 0; i &lt; n; i++) temp += arr[i];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*res = temp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</a:t>
            </a:r>
            <a:r>
              <a:rPr lang="nn-NO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最后一次性写回内存</a:t>
            </a:r>
          </a:p>
        </p:txBody>
      </p:sp>
      <p:sp>
        <p:nvSpPr>
          <p:cNvPr id="6" name="卷形: 垂直 5">
            <a:extLst>
              <a:ext uri="{FF2B5EF4-FFF2-40B4-BE49-F238E27FC236}">
                <a16:creationId xmlns:a16="http://schemas.microsoft.com/office/drawing/2014/main" id="{202CF7B5-3FA0-4CB4-B90C-782EA39002D5}"/>
              </a:ext>
            </a:extLst>
          </p:cNvPr>
          <p:cNvSpPr/>
          <p:nvPr/>
        </p:nvSpPr>
        <p:spPr bwMode="auto">
          <a:xfrm>
            <a:off x="606670" y="5176426"/>
            <a:ext cx="8083183" cy="1528075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my_strchr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(char * s, char c) {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思考：该实现有什么问题？该如何优化？</a:t>
            </a:r>
            <a:endParaRPr lang="en-US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for (int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&lt; 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strlen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(s)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- 1;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++)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if (s[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 == c) return 1; 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看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s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中是否包含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c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return 0;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1843029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226B5D-0AA1-4FED-ADEF-2DE2E2F29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循环交换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F08B64-B8B9-4226-98B8-087270690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循环交换：在嵌套循环中，改变内外循环的顺序，最忙的循环放最里面，并确保内存访问是连续的，提高缓存命中率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B590EA33-3B0B-4818-90A4-D91A02AA41C9}"/>
              </a:ext>
            </a:extLst>
          </p:cNvPr>
          <p:cNvSpPr/>
          <p:nvPr/>
        </p:nvSpPr>
        <p:spPr bwMode="auto">
          <a:xfrm>
            <a:off x="650631" y="2592374"/>
            <a:ext cx="8009791" cy="3794833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</a:t>
            </a:r>
            <a:r>
              <a:rPr lang="zh-CN" altLang="en-US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交换前：内存跳跃极大，</a:t>
            </a:r>
            <a:r>
              <a:rPr lang="nn-NO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Cache Missing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严重</a:t>
            </a:r>
            <a:endParaRPr lang="nn-NO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column = 0; 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column &lt; 1000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column ++)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for (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row = 0; 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row &lt; 5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row++)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sum += table[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row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][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column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]; </a:t>
            </a:r>
            <a:endParaRPr lang="nn-NO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nn-NO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交换后：连续访问内存，速度提升可达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10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倍以上</a:t>
            </a:r>
            <a:endParaRPr lang="en-US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row = 0; 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row &lt; 5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row++)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for (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column = 0; 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column &lt; 1000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column ++)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	sum += table[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row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][</a:t>
            </a:r>
            <a:r>
              <a:rPr lang="nn-NO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column</a:t>
            </a: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];</a:t>
            </a:r>
            <a:endParaRPr lang="nn-NO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	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nn-NO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14360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559C0B-E565-4639-A159-6B57D6B4F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按位异或 </a:t>
            </a:r>
            <a:r>
              <a:rPr lang="en-US" altLang="zh-CN" dirty="0"/>
              <a:t>(Bitwise Exclusive OR) ^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19B43B-C33E-48C3-BCED-234B621A8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dirty="0"/>
              <a:t>运算规则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0 ^ 0 = 0;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0 ^ 1 = 1;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1 ^ 0 = 1;</a:t>
            </a:r>
          </a:p>
          <a:p>
            <a:pPr lvl="1"/>
            <a:r>
              <a:rPr lang="en-US" altLang="zh-CN" dirty="0">
                <a:solidFill>
                  <a:srgbClr val="0070C0"/>
                </a:solidFill>
              </a:rPr>
              <a:t>1 ^ 1 = 0;</a:t>
            </a:r>
          </a:p>
          <a:p>
            <a:r>
              <a:rPr lang="zh-CN" altLang="en-US" sz="2800" dirty="0"/>
              <a:t>特殊用法</a:t>
            </a:r>
          </a:p>
          <a:p>
            <a:pPr lvl="1"/>
            <a:r>
              <a:rPr lang="zh-CN" altLang="en-US" dirty="0"/>
              <a:t>特定位取反</a:t>
            </a:r>
            <a:endParaRPr lang="en-US" altLang="zh-CN" dirty="0"/>
          </a:p>
          <a:p>
            <a:pPr lvl="1"/>
            <a:r>
              <a:rPr lang="zh-CN" altLang="en-US" dirty="0"/>
              <a:t>保留其它位</a:t>
            </a:r>
            <a:endParaRPr lang="zh-CN" altLang="en-US" sz="2000" dirty="0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956A915F-1CCD-43DF-B970-B6E1A552D868}"/>
              </a:ext>
            </a:extLst>
          </p:cNvPr>
          <p:cNvGrpSpPr/>
          <p:nvPr/>
        </p:nvGrpSpPr>
        <p:grpSpPr>
          <a:xfrm>
            <a:off x="4122141" y="2229287"/>
            <a:ext cx="3817017" cy="1200329"/>
            <a:chOff x="4571407" y="3212976"/>
            <a:chExt cx="3817017" cy="1200329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B6139F37-AF28-4AC7-82E9-E650C51F5E7D}"/>
                </a:ext>
              </a:extLst>
            </p:cNvPr>
            <p:cNvSpPr/>
            <p:nvPr/>
          </p:nvSpPr>
          <p:spPr>
            <a:xfrm>
              <a:off x="4571407" y="3212976"/>
              <a:ext cx="3817017" cy="1200329"/>
            </a:xfrm>
            <a:prstGeom prst="rect">
              <a:avLst/>
            </a:prstGeom>
            <a:solidFill>
              <a:srgbClr val="92D050">
                <a:lumMod val="20000"/>
                <a:lumOff val="80000"/>
              </a:srgbClr>
            </a:solidFill>
            <a:ln>
              <a:solidFill>
                <a:srgbClr val="92D050">
                  <a:lumMod val="75000"/>
                </a:srgbClr>
              </a:solidFill>
            </a:ln>
          </p:spPr>
          <p:txBody>
            <a:bodyPr wrap="square" lIns="36000" rIns="36000">
              <a:spAutoFit/>
            </a:bodyPr>
            <a:lstStyle/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1010,1101 (0xAD)</a:t>
              </a:r>
            </a:p>
            <a:p>
              <a:pPr marL="176213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^ 0110,1001 (0x69)</a:t>
              </a:r>
            </a:p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1100,0100 (0xC4)</a:t>
              </a:r>
              <a:endParaRPr kumimoji="0" lang="zh-CN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微软雅黑" pitchFamily="34" charset="-122"/>
                <a:cs typeface="Courier New" panose="02070309020205020404" pitchFamily="49" charset="0"/>
              </a:endParaRPr>
            </a:p>
          </p:txBody>
        </p:sp>
        <p:sp>
          <p:nvSpPr>
            <p:cNvPr id="6" name="Line 4">
              <a:extLst>
                <a:ext uri="{FF2B5EF4-FFF2-40B4-BE49-F238E27FC236}">
                  <a16:creationId xmlns:a16="http://schemas.microsoft.com/office/drawing/2014/main" id="{56E7A8CB-4BF6-43D1-9284-3BE8EDB4FC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3414" y="4005064"/>
              <a:ext cx="3600993" cy="0"/>
            </a:xfrm>
            <a:prstGeom prst="line">
              <a:avLst/>
            </a:prstGeom>
            <a:noFill/>
            <a:ln w="38100">
              <a:solidFill>
                <a:srgbClr val="44546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</a:endParaRPr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949749F8-DB16-43AF-A739-64AFC04A396B}"/>
              </a:ext>
            </a:extLst>
          </p:cNvPr>
          <p:cNvGrpSpPr/>
          <p:nvPr/>
        </p:nvGrpSpPr>
        <p:grpSpPr>
          <a:xfrm>
            <a:off x="4122141" y="4473179"/>
            <a:ext cx="3817017" cy="1200329"/>
            <a:chOff x="4571407" y="3212976"/>
            <a:chExt cx="3817017" cy="1200329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5813C11C-387A-464A-947C-71477407A4F5}"/>
                </a:ext>
              </a:extLst>
            </p:cNvPr>
            <p:cNvSpPr/>
            <p:nvPr/>
          </p:nvSpPr>
          <p:spPr>
            <a:xfrm>
              <a:off x="4571407" y="3212976"/>
              <a:ext cx="3817017" cy="1200329"/>
            </a:xfrm>
            <a:prstGeom prst="rect">
              <a:avLst/>
            </a:prstGeom>
            <a:solidFill>
              <a:srgbClr val="92D050">
                <a:lumMod val="20000"/>
                <a:lumOff val="80000"/>
              </a:srgbClr>
            </a:solidFill>
            <a:ln>
              <a:solidFill>
                <a:srgbClr val="92D050">
                  <a:lumMod val="75000"/>
                </a:srgbClr>
              </a:solidFill>
            </a:ln>
          </p:spPr>
          <p:txBody>
            <a:bodyPr wrap="square" lIns="36000" rIns="36000">
              <a:spAutoFit/>
            </a:bodyPr>
            <a:lstStyle/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41338" algn="l"/>
                </a:tabLst>
                <a:defRPr/>
              </a:pPr>
              <a:r>
                <a:rPr kumimoji="0" lang="en-US" altLang="zh-CN" sz="2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xxxx,xxxx</a:t>
              </a: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_____</a:t>
              </a:r>
            </a:p>
            <a:p>
              <a:pPr marL="176213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^ 0110,0010 (0x62)</a:t>
              </a:r>
            </a:p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xxxx,xxxx</a:t>
              </a: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_____</a:t>
              </a:r>
            </a:p>
          </p:txBody>
        </p:sp>
        <p:sp>
          <p:nvSpPr>
            <p:cNvPr id="9" name="Line 4">
              <a:extLst>
                <a:ext uri="{FF2B5EF4-FFF2-40B4-BE49-F238E27FC236}">
                  <a16:creationId xmlns:a16="http://schemas.microsoft.com/office/drawing/2014/main" id="{2EA2FB95-EF96-4945-81FC-BBAF17DACC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3414" y="4005064"/>
              <a:ext cx="3600993" cy="0"/>
            </a:xfrm>
            <a:prstGeom prst="line">
              <a:avLst/>
            </a:prstGeom>
            <a:noFill/>
            <a:ln w="38100">
              <a:solidFill>
                <a:srgbClr val="44546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</a:endParaRPr>
            </a:p>
          </p:txBody>
        </p:sp>
        <p:sp>
          <p:nvSpPr>
            <p:cNvPr id="10" name="Line 4">
              <a:extLst>
                <a:ext uri="{FF2B5EF4-FFF2-40B4-BE49-F238E27FC236}">
                  <a16:creationId xmlns:a16="http://schemas.microsoft.com/office/drawing/2014/main" id="{45C99FA2-CA71-42A9-A635-14AB3238F0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43910" y="4090823"/>
              <a:ext cx="144000" cy="0"/>
            </a:xfrm>
            <a:prstGeom prst="line">
              <a:avLst/>
            </a:prstGeom>
            <a:noFill/>
            <a:ln w="12700">
              <a:solidFill>
                <a:srgbClr val="44546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</a:endParaRPr>
            </a:p>
          </p:txBody>
        </p:sp>
        <p:sp>
          <p:nvSpPr>
            <p:cNvPr id="11" name="Line 4">
              <a:extLst>
                <a:ext uri="{FF2B5EF4-FFF2-40B4-BE49-F238E27FC236}">
                  <a16:creationId xmlns:a16="http://schemas.microsoft.com/office/drawing/2014/main" id="{B08348E0-3F91-4B71-A178-0AED13933E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47034" y="4090823"/>
              <a:ext cx="144000" cy="0"/>
            </a:xfrm>
            <a:prstGeom prst="line">
              <a:avLst/>
            </a:prstGeom>
            <a:noFill/>
            <a:ln w="12700">
              <a:solidFill>
                <a:srgbClr val="44546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</a:endParaRPr>
            </a:p>
          </p:txBody>
        </p:sp>
        <p:sp>
          <p:nvSpPr>
            <p:cNvPr id="12" name="Line 4">
              <a:extLst>
                <a:ext uri="{FF2B5EF4-FFF2-40B4-BE49-F238E27FC236}">
                  <a16:creationId xmlns:a16="http://schemas.microsoft.com/office/drawing/2014/main" id="{CCE340FE-04AD-4E8A-A51F-45555167C0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27034" y="4090823"/>
              <a:ext cx="144000" cy="0"/>
            </a:xfrm>
            <a:prstGeom prst="line">
              <a:avLst/>
            </a:prstGeom>
            <a:noFill/>
            <a:ln w="12700">
              <a:solidFill>
                <a:srgbClr val="44546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959726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DC8DA2-8458-4B92-B97B-BE6358E12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终点判断优化（一）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20BA3E6-BA81-4E81-8C41-5908A260F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将循环判断条件优化为</a:t>
            </a:r>
            <a:r>
              <a:rPr lang="zh-CN" altLang="en-US" sz="2000" dirty="0">
                <a:solidFill>
                  <a:srgbClr val="0070C0"/>
                </a:solidFill>
              </a:rPr>
              <a:t>与 </a:t>
            </a:r>
            <a:r>
              <a:rPr lang="en-US" altLang="zh-CN" sz="2000" dirty="0">
                <a:solidFill>
                  <a:srgbClr val="0070C0"/>
                </a:solidFill>
              </a:rPr>
              <a:t>0 </a:t>
            </a:r>
            <a:r>
              <a:rPr lang="zh-CN" altLang="en-US" sz="2000" dirty="0">
                <a:solidFill>
                  <a:srgbClr val="0070C0"/>
                </a:solidFill>
              </a:rPr>
              <a:t>比较</a:t>
            </a:r>
            <a:r>
              <a:rPr lang="zh-CN" altLang="en-US" sz="2000" dirty="0"/>
              <a:t>，大多数</a:t>
            </a:r>
            <a:r>
              <a:rPr lang="en-US" altLang="zh-CN" sz="2000" dirty="0"/>
              <a:t>CPU</a:t>
            </a:r>
            <a:r>
              <a:rPr lang="zh-CN" altLang="en-US" sz="2000" dirty="0"/>
              <a:t>都有</a:t>
            </a:r>
            <a:r>
              <a:rPr lang="en-US" altLang="zh-CN" sz="2000" dirty="0"/>
              <a:t> </a:t>
            </a:r>
            <a:r>
              <a:rPr lang="en-US" altLang="zh-CN" sz="2000" dirty="0" err="1"/>
              <a:t>jz</a:t>
            </a:r>
            <a:r>
              <a:rPr lang="en-US" altLang="zh-CN" sz="2000" dirty="0"/>
              <a:t> </a:t>
            </a:r>
            <a:r>
              <a:rPr lang="zh-CN" altLang="en-US" sz="2000" dirty="0"/>
              <a:t>指令来检查计算结果是否为 </a:t>
            </a:r>
            <a:r>
              <a:rPr lang="en-US" altLang="zh-CN" sz="2000" dirty="0"/>
              <a:t>0</a:t>
            </a:r>
            <a:r>
              <a:rPr lang="zh-CN" altLang="en-US" sz="2000" dirty="0"/>
              <a:t>，比两个非零变量的比较（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&lt; n</a:t>
            </a:r>
            <a:r>
              <a:rPr lang="zh-CN" altLang="en-US" sz="2000" dirty="0"/>
              <a:t>）少一条 </a:t>
            </a:r>
            <a:r>
              <a:rPr lang="en-US" altLang="zh-CN" sz="2000" dirty="0" err="1"/>
              <a:t>cmp</a:t>
            </a:r>
            <a:r>
              <a:rPr lang="en-US" altLang="zh-CN" sz="2000" dirty="0"/>
              <a:t> </a:t>
            </a:r>
            <a:r>
              <a:rPr lang="zh-CN" altLang="en-US" sz="2000" dirty="0"/>
              <a:t>指令</a:t>
            </a:r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AB4B9588-AA25-4D56-B7CC-B12640109BDC}"/>
              </a:ext>
            </a:extLst>
          </p:cNvPr>
          <p:cNvSpPr/>
          <p:nvPr/>
        </p:nvSpPr>
        <p:spPr bwMode="auto">
          <a:xfrm>
            <a:off x="571500" y="2611276"/>
            <a:ext cx="8001000" cy="2689932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传统做法：需要执行 </a:t>
            </a:r>
            <a:r>
              <a:rPr lang="en-US" altLang="zh-CN" kern="0" dirty="0" err="1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 &lt; n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的比较操作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 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&lt; n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++) {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process(data[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]);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优化做法：如果顺序不重要，递减到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0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n; 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-- &gt; 0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) {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process(data[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]);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lang="nn-NO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72980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9EF512-A0D7-4700-9751-9180178F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终点判断优化（二）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B1D1F0C-7173-4470-A694-91A756DD7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>
                <a:srgbClr val="DC5900"/>
              </a:buClr>
              <a:buSzPct val="75000"/>
              <a:buFont typeface="Wingdings" panose="05000000000000000000" pitchFamily="2" charset="2"/>
              <a:buChar char="v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哨兵位技术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：在数组搜索等逻辑中，通过在数组末尾放置一个“哨兵”，将“越界检查”和“值检查”合并为一个检查，减少了大量的分支判断</a:t>
            </a:r>
          </a:p>
          <a:p>
            <a:endParaRPr lang="zh-CN" altLang="en-US" dirty="0"/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71233AB2-7922-4421-89E4-ABC24AA8E3F1}"/>
              </a:ext>
            </a:extLst>
          </p:cNvPr>
          <p:cNvSpPr/>
          <p:nvPr/>
        </p:nvSpPr>
        <p:spPr bwMode="auto">
          <a:xfrm>
            <a:off x="571500" y="2514561"/>
            <a:ext cx="8001000" cy="4070877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传统做法：当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n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非常大时，每次都要判断 </a:t>
            </a:r>
            <a:r>
              <a:rPr lang="en-US" altLang="zh-CN" kern="0" dirty="0" err="1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 &lt; n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和 是否找到目标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find(int *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arr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, int n, int target)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for (int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 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&lt; n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++)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    if (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arr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[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 == target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) return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return -1;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优化做法：哨兵位（假设数组空间足够）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find_optimized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(int *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arr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, int n, int target)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int last =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arr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[n-1];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arr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[n-1] = target;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设置哨兵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for (int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 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arr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[</a:t>
            </a:r>
            <a:r>
              <a:rPr lang="en-US" altLang="zh-CN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 != target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++);  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循环内只需一次判断</a:t>
            </a:r>
            <a:endParaRPr lang="en-US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arr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[n-1] = last;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恢复数据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zh-CN" altLang="en-US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if (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&lt; n - 1 || last == target) return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else return -1;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lang="nn-NO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20436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BC9BBF-0EFD-4D42-B105-7603E9C39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运算指令级优化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0E7AED5-C661-4C80-AEC4-02CF5E9DF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不同的算术运算对 </a:t>
            </a:r>
            <a:r>
              <a:rPr lang="en-US" altLang="zh-CN" sz="2000" dirty="0"/>
              <a:t>CPU </a:t>
            </a:r>
            <a:r>
              <a:rPr lang="zh-CN" altLang="en-US" sz="2000" dirty="0"/>
              <a:t>产生的开销差异极大，通常情况下，加法、减法、位运算只需要 </a:t>
            </a:r>
            <a:r>
              <a:rPr lang="en-US" altLang="zh-CN" sz="2000" dirty="0"/>
              <a:t>1 </a:t>
            </a:r>
            <a:r>
              <a:rPr lang="zh-CN" altLang="en-US" sz="2000" dirty="0"/>
              <a:t>个 </a:t>
            </a:r>
            <a:r>
              <a:rPr lang="en-US" altLang="zh-CN" sz="2000" dirty="0"/>
              <a:t>CPU </a:t>
            </a:r>
            <a:r>
              <a:rPr lang="zh-CN" altLang="en-US" sz="2000" dirty="0"/>
              <a:t>时钟周期，而乘法可能需要 </a:t>
            </a:r>
            <a:r>
              <a:rPr lang="en-US" altLang="zh-CN" sz="2000" dirty="0"/>
              <a:t>3-10 </a:t>
            </a:r>
            <a:r>
              <a:rPr lang="zh-CN" altLang="en-US" sz="2000" dirty="0"/>
              <a:t>个周期，除法和求余则可能需要 </a:t>
            </a:r>
            <a:r>
              <a:rPr lang="en-US" altLang="zh-CN" sz="2000" dirty="0"/>
              <a:t>20-80 </a:t>
            </a:r>
            <a:r>
              <a:rPr lang="zh-CN" altLang="en-US" sz="2000" dirty="0"/>
              <a:t>个周期</a:t>
            </a:r>
            <a:endParaRPr lang="en-US" altLang="zh-CN" sz="2000" dirty="0"/>
          </a:p>
          <a:p>
            <a:r>
              <a:rPr lang="zh-CN" altLang="en-US" sz="2000" dirty="0"/>
              <a:t>指令级优化的核心思想是：用低开销的指令组合替代高开销的单条指令</a:t>
            </a:r>
            <a:endParaRPr lang="en-US" altLang="zh-CN" sz="2000" dirty="0"/>
          </a:p>
          <a:p>
            <a:pPr lvl="1"/>
            <a:r>
              <a:rPr lang="zh-CN" altLang="en-US" sz="1800" dirty="0"/>
              <a:t>极低开销运算（通常</a:t>
            </a:r>
            <a:r>
              <a:rPr lang="en-US" altLang="zh-CN" sz="1800" dirty="0"/>
              <a:t>1</a:t>
            </a:r>
            <a:r>
              <a:rPr lang="zh-CN" altLang="en-US" sz="1800" dirty="0"/>
              <a:t>个机器周期或更少）：位运算、赋值（</a:t>
            </a:r>
            <a:r>
              <a:rPr lang="en-US" altLang="zh-CN" sz="1800" dirty="0">
                <a:solidFill>
                  <a:srgbClr val="0070C0"/>
                </a:solidFill>
              </a:rPr>
              <a:t>=</a:t>
            </a:r>
            <a:r>
              <a:rPr lang="zh-CN" altLang="en-US" sz="1800" dirty="0"/>
              <a:t>）、加减法</a:t>
            </a:r>
            <a:endParaRPr lang="en-US" altLang="zh-CN" sz="1800" dirty="0"/>
          </a:p>
          <a:p>
            <a:pPr lvl="1"/>
            <a:r>
              <a:rPr lang="zh-CN" altLang="en-US" sz="1800" dirty="0"/>
              <a:t>低开销运算（</a:t>
            </a:r>
            <a:r>
              <a:rPr lang="en-US" altLang="zh-CN" sz="1800" dirty="0"/>
              <a:t>1-</a:t>
            </a:r>
            <a:r>
              <a:rPr lang="zh-CN" altLang="en-US" sz="1800" dirty="0"/>
              <a:t>数个机器周期）：乘法（</a:t>
            </a:r>
            <a:r>
              <a:rPr lang="en-US" altLang="zh-CN" sz="1800" dirty="0">
                <a:solidFill>
                  <a:srgbClr val="0070C0"/>
                </a:solidFill>
              </a:rPr>
              <a:t>*</a:t>
            </a:r>
            <a:r>
              <a:rPr lang="zh-CN" altLang="en-US" sz="1800" dirty="0"/>
              <a:t>）、逻辑运算（</a:t>
            </a:r>
            <a:r>
              <a:rPr lang="en-US" altLang="zh-CN" sz="1800" dirty="0">
                <a:solidFill>
                  <a:srgbClr val="0070C0"/>
                </a:solidFill>
              </a:rPr>
              <a:t>&amp;&amp;</a:t>
            </a:r>
            <a:r>
              <a:rPr lang="zh-CN" altLang="en-US" sz="1800" dirty="0">
                <a:solidFill>
                  <a:srgbClr val="0070C0"/>
                </a:solidFill>
              </a:rPr>
              <a:t>、</a:t>
            </a:r>
            <a:r>
              <a:rPr lang="en-US" altLang="zh-CN" sz="1800" dirty="0">
                <a:solidFill>
                  <a:srgbClr val="0070C0"/>
                </a:solidFill>
              </a:rPr>
              <a:t>||</a:t>
            </a:r>
            <a:r>
              <a:rPr lang="zh-CN" altLang="en-US" sz="1800" dirty="0"/>
              <a:t>）</a:t>
            </a:r>
            <a:endParaRPr lang="en-US" altLang="zh-CN" sz="1800" dirty="0"/>
          </a:p>
          <a:p>
            <a:pPr lvl="1"/>
            <a:r>
              <a:rPr lang="zh-CN" altLang="en-US" sz="1800" dirty="0"/>
              <a:t>中开销运算（数十个机器周期）：除法与取模（</a:t>
            </a:r>
            <a:r>
              <a:rPr lang="en-US" altLang="zh-CN" sz="1800" dirty="0">
                <a:solidFill>
                  <a:srgbClr val="0070C0"/>
                </a:solidFill>
              </a:rPr>
              <a:t>/, %</a:t>
            </a:r>
            <a:r>
              <a:rPr lang="zh-CN" altLang="en-US" sz="1800" dirty="0"/>
              <a:t>）、分支判断（</a:t>
            </a:r>
            <a:r>
              <a:rPr lang="en-US" altLang="zh-CN" sz="1800" dirty="0">
                <a:solidFill>
                  <a:srgbClr val="0070C0"/>
                </a:solidFill>
              </a:rPr>
              <a:t>if-else</a:t>
            </a:r>
            <a:r>
              <a:rPr lang="zh-CN" altLang="en-US" sz="1800" dirty="0"/>
              <a:t>）</a:t>
            </a:r>
            <a:endParaRPr lang="en-US" altLang="zh-CN" sz="1800" dirty="0"/>
          </a:p>
          <a:p>
            <a:pPr lvl="1"/>
            <a:r>
              <a:rPr lang="zh-CN" altLang="en-US" sz="1800" dirty="0"/>
              <a:t>高开销运算（函数调用及内存访问开销）：</a:t>
            </a:r>
            <a:r>
              <a:rPr lang="en-US" altLang="zh-CN" sz="1800" dirty="0">
                <a:solidFill>
                  <a:srgbClr val="0070C0"/>
                </a:solidFill>
              </a:rPr>
              <a:t>sin()</a:t>
            </a:r>
            <a:r>
              <a:rPr lang="zh-CN" altLang="en-US" sz="1800" dirty="0">
                <a:solidFill>
                  <a:srgbClr val="0070C0"/>
                </a:solidFill>
              </a:rPr>
              <a:t>、</a:t>
            </a:r>
            <a:r>
              <a:rPr lang="en-US" altLang="zh-CN" sz="1800" dirty="0">
                <a:solidFill>
                  <a:srgbClr val="0070C0"/>
                </a:solidFill>
              </a:rPr>
              <a:t>cos()</a:t>
            </a:r>
            <a:r>
              <a:rPr lang="zh-CN" altLang="en-US" sz="1800" dirty="0">
                <a:solidFill>
                  <a:srgbClr val="0070C0"/>
                </a:solidFill>
              </a:rPr>
              <a:t>、</a:t>
            </a:r>
            <a:r>
              <a:rPr lang="en-US" altLang="zh-CN" sz="1800" dirty="0">
                <a:solidFill>
                  <a:srgbClr val="0070C0"/>
                </a:solidFill>
              </a:rPr>
              <a:t>log()</a:t>
            </a:r>
            <a:r>
              <a:rPr lang="zh-CN" altLang="en-US" sz="1800" dirty="0">
                <a:solidFill>
                  <a:srgbClr val="0070C0"/>
                </a:solidFill>
              </a:rPr>
              <a:t>、</a:t>
            </a:r>
            <a:r>
              <a:rPr lang="en-US" altLang="zh-CN" sz="1800" dirty="0">
                <a:solidFill>
                  <a:srgbClr val="0070C0"/>
                </a:solidFill>
              </a:rPr>
              <a:t>pow()</a:t>
            </a:r>
          </a:p>
          <a:p>
            <a:pPr lvl="1"/>
            <a:r>
              <a:rPr lang="zh-CN" altLang="en-US" sz="1800" dirty="0"/>
              <a:t>极高开销运算（动态内存分配与文件操作）：</a:t>
            </a:r>
            <a:r>
              <a:rPr lang="en-US" altLang="zh-CN" sz="1800" dirty="0">
                <a:solidFill>
                  <a:srgbClr val="0070C0"/>
                </a:solidFill>
              </a:rPr>
              <a:t>malloc()</a:t>
            </a:r>
            <a:r>
              <a:rPr lang="zh-CN" altLang="en-US" sz="1800" dirty="0">
                <a:solidFill>
                  <a:srgbClr val="0070C0"/>
                </a:solidFill>
              </a:rPr>
              <a:t>、</a:t>
            </a:r>
            <a:r>
              <a:rPr lang="en-US" altLang="zh-CN" sz="1800" dirty="0" err="1">
                <a:solidFill>
                  <a:srgbClr val="0070C0"/>
                </a:solidFill>
              </a:rPr>
              <a:t>printf</a:t>
            </a:r>
            <a:r>
              <a:rPr lang="en-US" altLang="zh-CN" sz="1800" dirty="0">
                <a:solidFill>
                  <a:srgbClr val="0070C0"/>
                </a:solidFill>
              </a:rPr>
              <a:t>()</a:t>
            </a:r>
            <a:r>
              <a:rPr lang="zh-CN" altLang="en-US" sz="1800" dirty="0">
                <a:solidFill>
                  <a:srgbClr val="0070C0"/>
                </a:solidFill>
              </a:rPr>
              <a:t>、</a:t>
            </a:r>
            <a:r>
              <a:rPr lang="en-US" altLang="zh-CN" sz="1800" dirty="0" err="1">
                <a:solidFill>
                  <a:srgbClr val="0070C0"/>
                </a:solidFill>
              </a:rPr>
              <a:t>fread</a:t>
            </a:r>
            <a:r>
              <a:rPr lang="en-US" altLang="zh-CN" sz="1800" dirty="0">
                <a:solidFill>
                  <a:srgbClr val="0070C0"/>
                </a:solidFill>
              </a:rPr>
              <a:t>()</a:t>
            </a:r>
          </a:p>
          <a:p>
            <a:pPr marL="457200" lvl="1" indent="0">
              <a:buNone/>
            </a:pPr>
            <a:endParaRPr lang="en-US" altLang="zh-CN" sz="18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zh-CN" altLang="en-US" sz="2000" dirty="0">
                <a:solidFill>
                  <a:srgbClr val="0070C0"/>
                </a:solidFill>
              </a:rPr>
              <a:t>位运算 </a:t>
            </a:r>
            <a:r>
              <a:rPr lang="en-US" altLang="zh-CN" sz="2000" dirty="0">
                <a:solidFill>
                  <a:srgbClr val="0070C0"/>
                </a:solidFill>
              </a:rPr>
              <a:t>&lt; </a:t>
            </a:r>
            <a:r>
              <a:rPr lang="zh-CN" altLang="en-US" sz="2000" dirty="0">
                <a:solidFill>
                  <a:srgbClr val="0070C0"/>
                </a:solidFill>
              </a:rPr>
              <a:t>整数加减 </a:t>
            </a:r>
            <a:r>
              <a:rPr lang="en-US" altLang="zh-CN" sz="2000" dirty="0">
                <a:solidFill>
                  <a:srgbClr val="0070C0"/>
                </a:solidFill>
              </a:rPr>
              <a:t>&lt; </a:t>
            </a:r>
            <a:r>
              <a:rPr lang="zh-CN" altLang="en-US" sz="2000" dirty="0">
                <a:solidFill>
                  <a:srgbClr val="0070C0"/>
                </a:solidFill>
              </a:rPr>
              <a:t>乘法 </a:t>
            </a:r>
            <a:r>
              <a:rPr lang="en-US" altLang="zh-CN" sz="2000" dirty="0">
                <a:solidFill>
                  <a:srgbClr val="0070C0"/>
                </a:solidFill>
              </a:rPr>
              <a:t>&lt; </a:t>
            </a:r>
            <a:r>
              <a:rPr lang="zh-CN" altLang="en-US" sz="2000" dirty="0">
                <a:solidFill>
                  <a:srgbClr val="0070C0"/>
                </a:solidFill>
              </a:rPr>
              <a:t>除法 </a:t>
            </a:r>
            <a:r>
              <a:rPr lang="en-US" altLang="zh-CN" sz="2000" dirty="0">
                <a:solidFill>
                  <a:srgbClr val="0070C0"/>
                </a:solidFill>
              </a:rPr>
              <a:t>&lt; </a:t>
            </a:r>
            <a:r>
              <a:rPr lang="zh-CN" altLang="en-US" sz="2000" dirty="0">
                <a:solidFill>
                  <a:srgbClr val="0070C0"/>
                </a:solidFill>
              </a:rPr>
              <a:t>函数调用 </a:t>
            </a:r>
            <a:r>
              <a:rPr lang="en-US" altLang="zh-CN" sz="2000" dirty="0">
                <a:solidFill>
                  <a:srgbClr val="0070C0"/>
                </a:solidFill>
              </a:rPr>
              <a:t>&lt; </a:t>
            </a:r>
            <a:r>
              <a:rPr lang="zh-CN" altLang="en-US" sz="2000" dirty="0">
                <a:solidFill>
                  <a:srgbClr val="0070C0"/>
                </a:solidFill>
              </a:rPr>
              <a:t>内存读取 </a:t>
            </a:r>
            <a:r>
              <a:rPr lang="en-US" altLang="zh-CN" sz="2000" dirty="0">
                <a:solidFill>
                  <a:srgbClr val="0070C0"/>
                </a:solidFill>
              </a:rPr>
              <a:t>&lt; </a:t>
            </a:r>
            <a:r>
              <a:rPr lang="zh-CN" altLang="en-US" sz="2000" dirty="0">
                <a:solidFill>
                  <a:srgbClr val="0070C0"/>
                </a:solidFill>
              </a:rPr>
              <a:t>系统调用</a:t>
            </a:r>
          </a:p>
        </p:txBody>
      </p:sp>
    </p:spTree>
    <p:extLst>
      <p:ext uri="{BB962C8B-B14F-4D97-AF65-F5344CB8AC3E}">
        <p14:creationId xmlns:p14="http://schemas.microsoft.com/office/powerpoint/2010/main" val="133960242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43BF95-17DE-46F9-88B9-646217FB5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乘除法转位运算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C54F420-FF79-4CE5-9C1D-2728A2122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565584"/>
            <a:ext cx="8540750" cy="4542383"/>
          </a:xfrm>
        </p:spPr>
        <p:txBody>
          <a:bodyPr/>
          <a:lstStyle/>
          <a:p>
            <a:r>
              <a:rPr lang="zh-CN" altLang="en-US" dirty="0"/>
              <a:t>对于 </a:t>
            </a:r>
            <a:r>
              <a:rPr lang="en-US" altLang="zh-CN" dirty="0">
                <a:solidFill>
                  <a:srgbClr val="0070C0"/>
                </a:solidFill>
              </a:rPr>
              <a:t>2</a:t>
            </a:r>
            <a:r>
              <a:rPr lang="en-US" altLang="zh-CN" baseline="30000" dirty="0">
                <a:solidFill>
                  <a:srgbClr val="0070C0"/>
                </a:solidFill>
              </a:rPr>
              <a:t>n</a:t>
            </a:r>
            <a:r>
              <a:rPr lang="en-US" altLang="zh-CN" dirty="0"/>
              <a:t> </a:t>
            </a:r>
            <a:r>
              <a:rPr lang="zh-CN" altLang="en-US" dirty="0"/>
              <a:t>的乘除法，位移运算几乎是瞬间完成的</a:t>
            </a:r>
            <a:endParaRPr lang="en-US" altLang="zh-CN" dirty="0"/>
          </a:p>
          <a:p>
            <a:pPr lvl="1"/>
            <a:r>
              <a:rPr lang="zh-CN" altLang="en-US" sz="2000" dirty="0"/>
              <a:t>乘法： </a:t>
            </a:r>
            <a:r>
              <a:rPr lang="en-US" altLang="zh-CN" sz="2000" dirty="0">
                <a:solidFill>
                  <a:srgbClr val="0070C0"/>
                </a:solidFill>
              </a:rPr>
              <a:t>x * 2</a:t>
            </a:r>
            <a:r>
              <a:rPr lang="en-US" altLang="zh-CN" sz="2000" baseline="30000" dirty="0">
                <a:solidFill>
                  <a:srgbClr val="0070C0"/>
                </a:solidFill>
              </a:rPr>
              <a:t>n</a:t>
            </a:r>
            <a:r>
              <a:rPr lang="en-US" altLang="zh-CN" sz="2000" dirty="0">
                <a:solidFill>
                  <a:srgbClr val="0070C0"/>
                </a:solidFill>
              </a:rPr>
              <a:t> </a:t>
            </a:r>
            <a:r>
              <a:rPr lang="zh-CN" altLang="en-US" sz="2000" dirty="0"/>
              <a:t>转化为 </a:t>
            </a:r>
            <a:r>
              <a:rPr lang="en-US" altLang="zh-CN" sz="2000" dirty="0">
                <a:solidFill>
                  <a:srgbClr val="0070C0"/>
                </a:solidFill>
              </a:rPr>
              <a:t>x &lt;&lt; n</a:t>
            </a:r>
          </a:p>
          <a:p>
            <a:pPr lvl="1"/>
            <a:r>
              <a:rPr lang="zh-CN" altLang="en-US" sz="2000" dirty="0"/>
              <a:t>除法： </a:t>
            </a:r>
            <a:r>
              <a:rPr lang="en-US" altLang="zh-CN" sz="2000" dirty="0">
                <a:solidFill>
                  <a:srgbClr val="0070C0"/>
                </a:solidFill>
              </a:rPr>
              <a:t>x / 2</a:t>
            </a:r>
            <a:r>
              <a:rPr lang="en-US" altLang="zh-CN" sz="2000" baseline="30000" dirty="0">
                <a:solidFill>
                  <a:srgbClr val="0070C0"/>
                </a:solidFill>
              </a:rPr>
              <a:t>n</a:t>
            </a:r>
            <a:r>
              <a:rPr lang="en-US" altLang="zh-CN" sz="2000" dirty="0">
                <a:solidFill>
                  <a:srgbClr val="0070C0"/>
                </a:solidFill>
              </a:rPr>
              <a:t> </a:t>
            </a:r>
            <a:r>
              <a:rPr lang="zh-CN" altLang="en-US" sz="2000" dirty="0"/>
              <a:t>转化为 </a:t>
            </a:r>
            <a:r>
              <a:rPr lang="en-US" altLang="zh-CN" sz="2000" dirty="0">
                <a:solidFill>
                  <a:srgbClr val="0070C0"/>
                </a:solidFill>
              </a:rPr>
              <a:t>x &gt;&gt; n</a:t>
            </a:r>
          </a:p>
          <a:p>
            <a:pPr lvl="1"/>
            <a:r>
              <a:rPr lang="zh-CN" altLang="en-US" sz="2000" dirty="0"/>
              <a:t>取模： </a:t>
            </a:r>
            <a:r>
              <a:rPr lang="en-US" altLang="zh-CN" sz="2000" dirty="0">
                <a:solidFill>
                  <a:srgbClr val="0070C0"/>
                </a:solidFill>
              </a:rPr>
              <a:t>x % 2</a:t>
            </a:r>
            <a:r>
              <a:rPr lang="en-US" altLang="zh-CN" sz="2000" baseline="30000" dirty="0">
                <a:solidFill>
                  <a:srgbClr val="0070C0"/>
                </a:solidFill>
              </a:rPr>
              <a:t>n</a:t>
            </a:r>
            <a:r>
              <a:rPr lang="en-US" altLang="zh-CN" sz="2000" dirty="0">
                <a:solidFill>
                  <a:srgbClr val="0070C0"/>
                </a:solidFill>
              </a:rPr>
              <a:t> </a:t>
            </a:r>
            <a:r>
              <a:rPr lang="zh-CN" altLang="en-US" sz="2000" dirty="0"/>
              <a:t>转化为 </a:t>
            </a:r>
            <a:r>
              <a:rPr lang="en-US" altLang="zh-CN" sz="2000" dirty="0">
                <a:solidFill>
                  <a:srgbClr val="0070C0"/>
                </a:solidFill>
              </a:rPr>
              <a:t>x &amp; (2</a:t>
            </a:r>
            <a:r>
              <a:rPr lang="en-US" altLang="zh-CN" sz="2000" baseline="30000" dirty="0">
                <a:solidFill>
                  <a:srgbClr val="0070C0"/>
                </a:solidFill>
              </a:rPr>
              <a:t>n </a:t>
            </a:r>
            <a:r>
              <a:rPr lang="en-US" altLang="zh-CN" sz="2000" dirty="0">
                <a:solidFill>
                  <a:srgbClr val="0070C0"/>
                </a:solidFill>
              </a:rPr>
              <a:t>- 1)</a:t>
            </a:r>
            <a:endParaRPr lang="zh-CN" altLang="en-US" sz="2000" dirty="0">
              <a:solidFill>
                <a:srgbClr val="0070C0"/>
              </a:solidFill>
            </a:endParaRP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17836EFF-EC40-4005-B0DF-D22C7BA5E779}"/>
              </a:ext>
            </a:extLst>
          </p:cNvPr>
          <p:cNvSpPr/>
          <p:nvPr/>
        </p:nvSpPr>
        <p:spPr bwMode="auto">
          <a:xfrm>
            <a:off x="1055077" y="3558468"/>
            <a:ext cx="4721469" cy="2689932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优化前：使用乘、除和取模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a =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 * 8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c =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d / 4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e =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 % 16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优化后：使用位运算中的移位和与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a =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b &lt;&lt; 3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c =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d &gt;&gt; 2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e =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 &amp; 15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仅限正数</a:t>
            </a:r>
            <a:endParaRPr lang="nn-NO" altLang="zh-CN" kern="0" dirty="0">
              <a:solidFill>
                <a:srgbClr val="00B05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86546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2C343D-439C-4A62-AD56-570EFBD96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除法转乘法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69B21F-5E7E-48CD-8E11-B1F15033A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除法是 </a:t>
            </a:r>
            <a:r>
              <a:rPr lang="en-US" altLang="zh-CN" sz="2000" dirty="0"/>
              <a:t>CPU </a:t>
            </a:r>
            <a:r>
              <a:rPr lang="zh-CN" altLang="en-US" sz="2000" dirty="0"/>
              <a:t>运算中的“性能杀手”，需要多次除以同一个常数，可以将其转化为乘以该常数的倒数，即：</a:t>
            </a:r>
            <a:r>
              <a:rPr lang="en-US" altLang="zh-CN" sz="2000" dirty="0">
                <a:solidFill>
                  <a:srgbClr val="0070C0"/>
                </a:solidFill>
              </a:rPr>
              <a:t>x/y</a:t>
            </a:r>
            <a:r>
              <a:rPr lang="zh-CN" altLang="en-US" sz="2000" dirty="0">
                <a:solidFill>
                  <a:srgbClr val="0070C0"/>
                </a:solidFill>
              </a:rPr>
              <a:t> </a:t>
            </a:r>
            <a:r>
              <a:rPr lang="en-US" altLang="zh-CN" sz="2000" dirty="0">
                <a:solidFill>
                  <a:srgbClr val="0070C0"/>
                </a:solidFill>
              </a:rPr>
              <a:t>=</a:t>
            </a:r>
            <a:r>
              <a:rPr lang="zh-CN" altLang="en-US" sz="2000" dirty="0">
                <a:solidFill>
                  <a:srgbClr val="0070C0"/>
                </a:solidFill>
              </a:rPr>
              <a:t> </a:t>
            </a:r>
            <a:r>
              <a:rPr lang="en-US" altLang="zh-CN" sz="2000" dirty="0">
                <a:solidFill>
                  <a:srgbClr val="0070C0"/>
                </a:solidFill>
              </a:rPr>
              <a:t>x*(1/y)</a:t>
            </a:r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r>
              <a:rPr lang="zh-CN" altLang="en-US" sz="2000" dirty="0"/>
              <a:t>现代编译器在处理整数常数除法时（如 </a:t>
            </a:r>
            <a:r>
              <a:rPr lang="en-US" altLang="zh-CN" sz="2000" dirty="0"/>
              <a:t>n / 3</a:t>
            </a:r>
            <a:r>
              <a:rPr lang="zh-CN" altLang="en-US" sz="2000" dirty="0"/>
              <a:t>），会自动将其转化为复杂的乘法加位移组合，不需要手动优化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66A986BB-657C-4EA4-A6F4-3348510A28DA}"/>
              </a:ext>
            </a:extLst>
          </p:cNvPr>
          <p:cNvSpPr/>
          <p:nvPr/>
        </p:nvSpPr>
        <p:spPr bwMode="auto">
          <a:xfrm>
            <a:off x="720969" y="2483016"/>
            <a:ext cx="4721469" cy="2933045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优化前：在循环中频繁除法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&lt; n;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++)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data[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/= 1.25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endParaRPr lang="en-US" altLang="zh-CN" kern="0" dirty="0">
              <a:solidFill>
                <a:srgbClr val="000000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优化后：预计算倒数，转为乘法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double inv = 1.0 / 1.25;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0.8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for (int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0;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&lt; n;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++) {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   data[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]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*= inv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}</a:t>
            </a:r>
            <a:endParaRPr lang="nn-NO" altLang="zh-CN" kern="0" dirty="0">
              <a:solidFill>
                <a:srgbClr val="000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50604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294465-E896-4D86-B1F2-B322681CA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代数恒等式简化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D2FC5E7-AA9C-4AC9-9B4E-2B66A2D00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268760"/>
            <a:ext cx="8540750" cy="4830415"/>
          </a:xfrm>
        </p:spPr>
        <p:txBody>
          <a:bodyPr/>
          <a:lstStyle/>
          <a:p>
            <a:r>
              <a:rPr lang="zh-CN" altLang="en-US" sz="2000" dirty="0"/>
              <a:t>避开平方根： 在比较长度时，比较平方值</a:t>
            </a:r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r>
              <a:rPr lang="zh-CN" altLang="en-US" sz="2000" dirty="0"/>
              <a:t>合并公共项</a:t>
            </a:r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r>
              <a:rPr lang="zh-CN" altLang="en-US" sz="2000" dirty="0"/>
              <a:t>定点数运算代替浮点数</a:t>
            </a:r>
          </a:p>
        </p:txBody>
      </p:sp>
      <p:sp>
        <p:nvSpPr>
          <p:cNvPr id="4" name="卷形: 垂直 3">
            <a:extLst>
              <a:ext uri="{FF2B5EF4-FFF2-40B4-BE49-F238E27FC236}">
                <a16:creationId xmlns:a16="http://schemas.microsoft.com/office/drawing/2014/main" id="{3DC1AFAD-2DC6-43FB-ADA9-46774AABA9FD}"/>
              </a:ext>
            </a:extLst>
          </p:cNvPr>
          <p:cNvSpPr/>
          <p:nvPr/>
        </p:nvSpPr>
        <p:spPr bwMode="auto">
          <a:xfrm>
            <a:off x="716573" y="1669052"/>
            <a:ext cx="7710854" cy="1324054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优化前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if (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sqrt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(x*x + y*y) &gt; radius) { ... }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优化后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if ((x*x + y*y) &gt; (radius </a:t>
            </a:r>
            <a:r>
              <a:rPr lang="en-US" altLang="zh-CN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*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radius)) { ... }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消除昂贵的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sqrt()</a:t>
            </a:r>
            <a:endParaRPr lang="nn-NO" altLang="zh-CN" kern="0" dirty="0">
              <a:solidFill>
                <a:srgbClr val="000000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" name="卷形: 垂直 4">
            <a:extLst>
              <a:ext uri="{FF2B5EF4-FFF2-40B4-BE49-F238E27FC236}">
                <a16:creationId xmlns:a16="http://schemas.microsoft.com/office/drawing/2014/main" id="{5ABF83FA-C4D5-4890-A08F-14A57220A5AB}"/>
              </a:ext>
            </a:extLst>
          </p:cNvPr>
          <p:cNvSpPr/>
          <p:nvPr/>
        </p:nvSpPr>
        <p:spPr bwMode="auto">
          <a:xfrm>
            <a:off x="716573" y="3451067"/>
            <a:ext cx="7710854" cy="1324054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优化前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y = a * b * c + a * b * d;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优化后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y = (a * b) * (c + d); </a:t>
            </a: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减少了一次乘法</a:t>
            </a:r>
            <a:endParaRPr lang="nn-NO" altLang="zh-CN" kern="0" dirty="0">
              <a:solidFill>
                <a:srgbClr val="000000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" name="卷形: 垂直 5">
            <a:extLst>
              <a:ext uri="{FF2B5EF4-FFF2-40B4-BE49-F238E27FC236}">
                <a16:creationId xmlns:a16="http://schemas.microsoft.com/office/drawing/2014/main" id="{34B6B5A9-12C9-4D0F-8AAD-B9D25B494E71}"/>
              </a:ext>
            </a:extLst>
          </p:cNvPr>
          <p:cNvSpPr/>
          <p:nvPr/>
        </p:nvSpPr>
        <p:spPr bwMode="auto">
          <a:xfrm>
            <a:off x="716573" y="5309075"/>
            <a:ext cx="7710854" cy="1248061"/>
          </a:xfrm>
          <a:prstGeom prst="verticalScroll">
            <a:avLst>
              <a:gd name="adj" fmla="val 2881"/>
            </a:avLst>
          </a:prstGeom>
          <a:solidFill>
            <a:sysClr val="window" lastClr="FFFFFF"/>
          </a:solidFill>
          <a:ln w="12700" cap="flat" cmpd="sng" algn="ctr">
            <a:solidFill>
              <a:srgbClr val="ED7D3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处理货币，不使用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float 1.25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元，使用 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int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表示“分”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B05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//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在没有浮点运算单元的设备中，</a:t>
            </a:r>
            <a:r>
              <a:rPr lang="en-US" altLang="zh-CN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float </a:t>
            </a:r>
            <a:r>
              <a:rPr lang="zh-CN" altLang="en-US" kern="0" dirty="0">
                <a:solidFill>
                  <a:srgbClr val="00B050"/>
                </a:solidFill>
                <a:latin typeface="+mn-ea"/>
                <a:cs typeface="Times New Roman" panose="02020603050405020304" pitchFamily="18" charset="0"/>
              </a:rPr>
              <a:t>运算由软件库模拟，速度极慢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price_in_cents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= 125;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/>
            </a:pP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int total = </a:t>
            </a:r>
            <a:r>
              <a:rPr lang="en-US" altLang="zh-CN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price_in_cents</a:t>
            </a:r>
            <a:r>
              <a:rPr lang="en-US" altLang="zh-CN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 * quantity;</a:t>
            </a:r>
            <a:endParaRPr lang="nn-NO" altLang="zh-CN" kern="0" dirty="0">
              <a:solidFill>
                <a:srgbClr val="000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48902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C73AA6-1447-4A76-9FB8-BE472208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程序性能分析工具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52CE20-7EDB-4F3F-BB12-D00E2E870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/>
              <a:t>在 开发中，</a:t>
            </a:r>
            <a:r>
              <a:rPr lang="zh-CN" altLang="en-US" sz="2000" dirty="0">
                <a:solidFill>
                  <a:srgbClr val="0070C0"/>
                </a:solidFill>
              </a:rPr>
              <a:t>“过早优化是万恶之源”</a:t>
            </a:r>
            <a:r>
              <a:rPr lang="en-US" altLang="zh-CN" sz="2000" dirty="0">
                <a:solidFill>
                  <a:srgbClr val="0070C0"/>
                </a:solidFill>
              </a:rPr>
              <a:t>-- Donald Knuth</a:t>
            </a:r>
            <a:r>
              <a:rPr lang="zh-CN" altLang="en-US" sz="2000" dirty="0"/>
              <a:t>，进行优化的前提是找到瓶颈。</a:t>
            </a:r>
            <a:r>
              <a:rPr lang="en-US" altLang="zh-CN" sz="2000" dirty="0" err="1">
                <a:solidFill>
                  <a:srgbClr val="0070C0"/>
                </a:solidFill>
              </a:rPr>
              <a:t>gprof</a:t>
            </a:r>
            <a:r>
              <a:rPr lang="en-US" altLang="zh-CN" sz="2000" dirty="0"/>
              <a:t> </a:t>
            </a:r>
            <a:r>
              <a:rPr lang="zh-CN" altLang="en-US" sz="2000" dirty="0"/>
              <a:t>和 </a:t>
            </a:r>
            <a:r>
              <a:rPr lang="en-US" altLang="zh-CN" sz="2000" dirty="0">
                <a:solidFill>
                  <a:srgbClr val="0070C0"/>
                </a:solidFill>
              </a:rPr>
              <a:t>perf</a:t>
            </a:r>
            <a:r>
              <a:rPr lang="en-US" altLang="zh-CN" sz="2000" dirty="0"/>
              <a:t> </a:t>
            </a:r>
            <a:r>
              <a:rPr lang="zh-CN" altLang="en-US" sz="2000" dirty="0"/>
              <a:t>是 </a:t>
            </a:r>
            <a:r>
              <a:rPr lang="en-US" altLang="zh-CN" sz="2000" dirty="0"/>
              <a:t>Linux </a:t>
            </a:r>
            <a:r>
              <a:rPr lang="zh-CN" altLang="en-US" sz="2000" dirty="0"/>
              <a:t>下最常用的两款性能分析利器</a:t>
            </a:r>
            <a:endParaRPr lang="en-US" altLang="zh-CN" sz="2000" dirty="0"/>
          </a:p>
          <a:p>
            <a:r>
              <a:rPr lang="zh-CN" altLang="en-US" sz="2000" dirty="0"/>
              <a:t>性能分析工具 </a:t>
            </a:r>
            <a:r>
              <a:rPr lang="en-US" altLang="zh-CN" sz="2000" dirty="0" err="1">
                <a:solidFill>
                  <a:srgbClr val="0070C0"/>
                </a:solidFill>
              </a:rPr>
              <a:t>gprof</a:t>
            </a:r>
            <a:r>
              <a:rPr lang="en-US" altLang="zh-CN" sz="2000" dirty="0"/>
              <a:t> </a:t>
            </a:r>
            <a:r>
              <a:rPr lang="zh-CN" altLang="en-US" sz="2000" dirty="0"/>
              <a:t>与</a:t>
            </a:r>
            <a:r>
              <a:rPr lang="en-US" altLang="zh-CN" sz="2000" dirty="0"/>
              <a:t> </a:t>
            </a:r>
            <a:r>
              <a:rPr lang="en-US" altLang="zh-CN" sz="2000" dirty="0">
                <a:solidFill>
                  <a:srgbClr val="0070C0"/>
                </a:solidFill>
              </a:rPr>
              <a:t>perf</a:t>
            </a:r>
            <a:r>
              <a:rPr lang="en-US" altLang="zh-CN" sz="2000" dirty="0"/>
              <a:t> </a:t>
            </a:r>
            <a:r>
              <a:rPr lang="zh-CN" altLang="en-US" sz="2000" dirty="0"/>
              <a:t>的特性对比</a:t>
            </a:r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endParaRPr lang="en-US" altLang="zh-CN" sz="2000" dirty="0"/>
          </a:p>
          <a:p>
            <a:r>
              <a:rPr lang="zh-CN" altLang="en-US" sz="2000" dirty="0"/>
              <a:t>简单来说：</a:t>
            </a:r>
            <a:r>
              <a:rPr lang="en-US" altLang="zh-CN" sz="2000" dirty="0" err="1">
                <a:solidFill>
                  <a:srgbClr val="0070C0"/>
                </a:solidFill>
              </a:rPr>
              <a:t>gprof</a:t>
            </a:r>
            <a:r>
              <a:rPr lang="en-US" altLang="zh-CN" sz="2000" dirty="0"/>
              <a:t> </a:t>
            </a:r>
            <a:r>
              <a:rPr lang="zh-CN" altLang="en-US" sz="2000" dirty="0"/>
              <a:t>适合查看函数调用频率，</a:t>
            </a:r>
            <a:r>
              <a:rPr lang="en-US" altLang="zh-CN" sz="2000" dirty="0">
                <a:solidFill>
                  <a:srgbClr val="0070C0"/>
                </a:solidFill>
              </a:rPr>
              <a:t>perf</a:t>
            </a:r>
            <a:r>
              <a:rPr lang="en-US" altLang="zh-CN" sz="2000" dirty="0"/>
              <a:t> </a:t>
            </a:r>
            <a:r>
              <a:rPr lang="zh-CN" altLang="en-US" sz="2000" dirty="0"/>
              <a:t>能深入内核和硬件层面</a:t>
            </a:r>
            <a:endParaRPr lang="en-US" altLang="zh-CN" sz="2000" dirty="0"/>
          </a:p>
          <a:p>
            <a:endParaRPr lang="zh-CN" altLang="en-US" sz="2000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19F23419-8646-4D93-8A62-1BAF90478C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086396"/>
              </p:ext>
            </p:extLst>
          </p:nvPr>
        </p:nvGraphicFramePr>
        <p:xfrm>
          <a:off x="641838" y="2875084"/>
          <a:ext cx="8044962" cy="24261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63869">
                  <a:extLst>
                    <a:ext uri="{9D8B030D-6E8A-4147-A177-3AD203B41FA5}">
                      <a16:colId xmlns:a16="http://schemas.microsoft.com/office/drawing/2014/main" val="1142013430"/>
                    </a:ext>
                  </a:extLst>
                </a:gridCol>
                <a:gridCol w="2751992">
                  <a:extLst>
                    <a:ext uri="{9D8B030D-6E8A-4147-A177-3AD203B41FA5}">
                      <a16:colId xmlns:a16="http://schemas.microsoft.com/office/drawing/2014/main" val="3987850998"/>
                    </a:ext>
                  </a:extLst>
                </a:gridCol>
                <a:gridCol w="4229101">
                  <a:extLst>
                    <a:ext uri="{9D8B030D-6E8A-4147-A177-3AD203B41FA5}">
                      <a16:colId xmlns:a16="http://schemas.microsoft.com/office/drawing/2014/main" val="1525254477"/>
                    </a:ext>
                  </a:extLst>
                </a:gridCol>
              </a:tblGrid>
              <a:tr h="404354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特性</a:t>
                      </a:r>
                      <a:endParaRPr lang="zh-CN" altLang="en-US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gprof</a:t>
                      </a:r>
                      <a:endParaRPr lang="en-US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perf</a:t>
                      </a:r>
                      <a:endParaRPr lang="en-US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5420440"/>
                  </a:ext>
                </a:extLst>
              </a:tr>
              <a:tr h="404354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原理</a:t>
                      </a:r>
                      <a:endParaRPr lang="zh-CN" altLang="en-US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编译时插桩（修改代码）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内核采样（不修改代码）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8200196"/>
                  </a:ext>
                </a:extLst>
              </a:tr>
              <a:tr h="404354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开销</a:t>
                      </a:r>
                      <a:endParaRPr lang="zh-CN" altLang="en-US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较大，可能影响运行逻辑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极小，适合生产环境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2678136"/>
                  </a:ext>
                </a:extLst>
              </a:tr>
              <a:tr h="404354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维度</a:t>
                      </a:r>
                      <a:endParaRPr lang="zh-CN" altLang="en-US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仅限用户层函数调用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用户层 </a:t>
                      </a:r>
                      <a:r>
                        <a:rPr lang="en-US" altLang="zh-CN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+ </a:t>
                      </a:r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内核 </a:t>
                      </a:r>
                      <a:r>
                        <a:rPr lang="en-US" altLang="zh-CN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+ </a:t>
                      </a:r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硬件 </a:t>
                      </a:r>
                      <a:r>
                        <a:rPr lang="en-US" altLang="zh-CN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Cache Miss </a:t>
                      </a:r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等</a:t>
                      </a:r>
                      <a:r>
                        <a:rPr lang="en-US" altLang="zh-CN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0705029"/>
                  </a:ext>
                </a:extLst>
              </a:tr>
              <a:tr h="404354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安装</a:t>
                      </a:r>
                      <a:endParaRPr lang="zh-CN" altLang="en-US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随 </a:t>
                      </a:r>
                      <a:r>
                        <a:rPr lang="en-US" altLang="zh-CN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gcc </a:t>
                      </a:r>
                      <a:r>
                        <a:rPr lang="zh-CN" altLang="en-US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携带，几乎都有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需要额外安装 </a:t>
                      </a:r>
                      <a:r>
                        <a:rPr lang="en-US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linux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-tools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6085584"/>
                  </a:ext>
                </a:extLst>
              </a:tr>
              <a:tr h="404354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优点</a:t>
                      </a:r>
                      <a:endParaRPr lang="zh-CN" altLang="en-US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调用次数统计非常精准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能看到 </a:t>
                      </a:r>
                      <a:r>
                        <a:rPr lang="en-US" altLang="zh-CN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CPU </a:t>
                      </a:r>
                      <a:r>
                        <a:rPr lang="zh-CN" altLang="en-US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周期、指令跳转等深层信息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881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01239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86FBCF-CD03-45B6-A29F-B41E0A9DF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使用 </a:t>
            </a:r>
            <a:r>
              <a:rPr lang="en-US" altLang="zh-CN" dirty="0" err="1"/>
              <a:t>gprof</a:t>
            </a:r>
            <a:r>
              <a:rPr lang="en-US" altLang="zh-CN" dirty="0"/>
              <a:t> </a:t>
            </a:r>
            <a:r>
              <a:rPr lang="zh-CN" altLang="en-US" dirty="0"/>
              <a:t>进行性能分析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70C7C9-1AFE-4D2B-94DD-8C2446FCC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err="1">
                <a:solidFill>
                  <a:srgbClr val="0070C0"/>
                </a:solidFill>
              </a:rPr>
              <a:t>gprof</a:t>
            </a:r>
            <a:r>
              <a:rPr lang="en-US" altLang="zh-CN" sz="2000" dirty="0">
                <a:solidFill>
                  <a:srgbClr val="0070C0"/>
                </a:solidFill>
              </a:rPr>
              <a:t> </a:t>
            </a:r>
            <a:r>
              <a:rPr lang="zh-CN" altLang="en-US" sz="2000" dirty="0"/>
              <a:t>的原理是插桩，即在编译时往每个函数里塞入统计代码</a:t>
            </a:r>
            <a:endParaRPr lang="en-US" altLang="zh-CN" sz="2000" dirty="0"/>
          </a:p>
          <a:p>
            <a:r>
              <a:rPr lang="zh-CN" altLang="en-US" sz="2000" dirty="0"/>
              <a:t>使用步骤：</a:t>
            </a:r>
            <a:endParaRPr lang="en-US" altLang="zh-CN" sz="2000" dirty="0"/>
          </a:p>
          <a:p>
            <a:pPr lvl="1"/>
            <a:r>
              <a:rPr lang="zh-CN" altLang="en-US" sz="1800" dirty="0"/>
              <a:t>编译（必须加上 </a:t>
            </a:r>
            <a:r>
              <a:rPr lang="en-US" altLang="zh-CN" sz="1800" dirty="0">
                <a:solidFill>
                  <a:srgbClr val="0070C0"/>
                </a:solidFill>
              </a:rPr>
              <a:t>-</a:t>
            </a:r>
            <a:r>
              <a:rPr lang="en-US" altLang="zh-CN" sz="1800" dirty="0" err="1">
                <a:solidFill>
                  <a:srgbClr val="0070C0"/>
                </a:solidFill>
              </a:rPr>
              <a:t>pg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zh-CN" altLang="en-US" sz="1800" dirty="0"/>
              <a:t>参数）：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-</a:t>
            </a:r>
            <a:r>
              <a:rPr lang="en-US" altLang="zh-CN" sz="1800" dirty="0" err="1">
                <a:solidFill>
                  <a:srgbClr val="0070C0"/>
                </a:solidFill>
              </a:rPr>
              <a:t>pg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test.c</a:t>
            </a:r>
            <a:r>
              <a:rPr lang="en-US" altLang="zh-CN" sz="1800" dirty="0">
                <a:solidFill>
                  <a:srgbClr val="0070C0"/>
                </a:solidFill>
              </a:rPr>
              <a:t> -o </a:t>
            </a:r>
            <a:r>
              <a:rPr lang="en-US" altLang="zh-CN" sz="1800" dirty="0" err="1">
                <a:solidFill>
                  <a:srgbClr val="0070C0"/>
                </a:solidFill>
              </a:rPr>
              <a:t>my_gprof_app</a:t>
            </a:r>
            <a:endParaRPr lang="en-US" altLang="zh-CN" sz="1800" dirty="0">
              <a:solidFill>
                <a:srgbClr val="0070C0"/>
              </a:solidFill>
            </a:endParaRPr>
          </a:p>
          <a:p>
            <a:pPr lvl="1"/>
            <a:r>
              <a:rPr lang="zh-CN" altLang="en-US" sz="1800" dirty="0"/>
              <a:t>正常运行程序，运行结束后，目录下会生成一个 </a:t>
            </a:r>
            <a:r>
              <a:rPr lang="en-US" altLang="zh-CN" sz="1800" dirty="0" err="1">
                <a:solidFill>
                  <a:srgbClr val="0070C0"/>
                </a:solidFill>
              </a:rPr>
              <a:t>gmon.out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zh-CN" altLang="en-US" sz="1800" dirty="0"/>
              <a:t>的二进制文件</a:t>
            </a:r>
            <a:endParaRPr lang="en-US" altLang="zh-CN" sz="1800" dirty="0"/>
          </a:p>
          <a:p>
            <a:pPr lvl="1"/>
            <a:r>
              <a:rPr lang="zh-CN" altLang="en-US" sz="1800" dirty="0"/>
              <a:t>使用 </a:t>
            </a:r>
            <a:r>
              <a:rPr lang="en-US" altLang="zh-CN" sz="1800" dirty="0" err="1">
                <a:solidFill>
                  <a:srgbClr val="0070C0"/>
                </a:solidFill>
              </a:rPr>
              <a:t>gprof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zh-CN" altLang="en-US" sz="1800" dirty="0"/>
              <a:t>进行分析：</a:t>
            </a:r>
            <a:r>
              <a:rPr lang="en-US" altLang="zh-CN" sz="1800" dirty="0" err="1">
                <a:solidFill>
                  <a:srgbClr val="0070C0"/>
                </a:solidFill>
              </a:rPr>
              <a:t>gprof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my_gprof_app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gmon.out</a:t>
            </a:r>
            <a:r>
              <a:rPr lang="en-US" altLang="zh-CN" sz="1800" dirty="0">
                <a:solidFill>
                  <a:srgbClr val="0070C0"/>
                </a:solidFill>
              </a:rPr>
              <a:t> &gt; analysis.txt</a:t>
            </a:r>
          </a:p>
          <a:p>
            <a:r>
              <a:rPr lang="zh-CN" altLang="en-US" sz="2000" dirty="0"/>
              <a:t>查看结果（打开 </a:t>
            </a:r>
            <a:r>
              <a:rPr lang="en-US" altLang="zh-CN" sz="2000" dirty="0">
                <a:solidFill>
                  <a:srgbClr val="0070C0"/>
                </a:solidFill>
              </a:rPr>
              <a:t>analysis.txt </a:t>
            </a:r>
            <a:r>
              <a:rPr lang="zh-CN" altLang="en-US" sz="2000" dirty="0"/>
              <a:t>文件）：</a:t>
            </a:r>
            <a:endParaRPr lang="en-US" altLang="zh-CN" sz="2000" dirty="0"/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Flat Profile</a:t>
            </a:r>
            <a:r>
              <a:rPr lang="zh-CN" altLang="en-US" sz="1800" dirty="0"/>
              <a:t>：每个函数耗时占比（函数运行时间百分比）</a:t>
            </a:r>
            <a:endParaRPr lang="en-US" altLang="zh-CN" sz="1800" dirty="0"/>
          </a:p>
          <a:p>
            <a:pPr lvl="1"/>
            <a:r>
              <a:rPr lang="en-US" altLang="zh-CN" sz="1800" dirty="0">
                <a:solidFill>
                  <a:srgbClr val="0070C0"/>
                </a:solidFill>
              </a:rPr>
              <a:t>Call Graph</a:t>
            </a:r>
            <a:r>
              <a:rPr lang="zh-CN" altLang="en-US" sz="1800" dirty="0"/>
              <a:t>：函数调用链，报告谁调用了谁，以及调用了多少次</a:t>
            </a:r>
          </a:p>
        </p:txBody>
      </p:sp>
    </p:spTree>
    <p:extLst>
      <p:ext uri="{BB962C8B-B14F-4D97-AF65-F5344CB8AC3E}">
        <p14:creationId xmlns:p14="http://schemas.microsoft.com/office/powerpoint/2010/main" val="75843384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576D9A-A871-49AD-858F-BFB618F70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使用 </a:t>
            </a:r>
            <a:r>
              <a:rPr lang="en-US" altLang="zh-CN" dirty="0"/>
              <a:t>perf </a:t>
            </a:r>
            <a:r>
              <a:rPr lang="zh-CN" altLang="en-US" dirty="0"/>
              <a:t>进行性能分析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1235C6E-D1F0-4EC8-84DA-903CF42A5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>
                <a:solidFill>
                  <a:srgbClr val="0070C0"/>
                </a:solidFill>
              </a:rPr>
              <a:t>perf</a:t>
            </a:r>
            <a:r>
              <a:rPr lang="en-US" altLang="zh-CN" sz="2000" dirty="0"/>
              <a:t> </a:t>
            </a:r>
            <a:r>
              <a:rPr lang="zh-CN" altLang="en-US" sz="2000" dirty="0"/>
              <a:t>是基于采样的分析工具，不修改程序代码，而是利用 </a:t>
            </a:r>
            <a:r>
              <a:rPr lang="en-US" altLang="zh-CN" sz="2000" dirty="0"/>
              <a:t>Linux </a:t>
            </a:r>
            <a:r>
              <a:rPr lang="zh-CN" altLang="en-US" sz="2000" dirty="0"/>
              <a:t>内核周期性地查看 </a:t>
            </a:r>
            <a:r>
              <a:rPr lang="en-US" altLang="zh-CN" sz="2000" dirty="0"/>
              <a:t>CPU </a:t>
            </a:r>
            <a:r>
              <a:rPr lang="zh-CN" altLang="en-US" sz="2000" dirty="0"/>
              <a:t>正在执行哪行代码</a:t>
            </a:r>
            <a:endParaRPr lang="en-US" altLang="zh-CN" sz="2000" dirty="0"/>
          </a:p>
          <a:p>
            <a:r>
              <a:rPr lang="zh-CN" altLang="en-US" sz="2000" dirty="0"/>
              <a:t>使用步骤：</a:t>
            </a:r>
            <a:endParaRPr lang="en-US" altLang="zh-CN" sz="2000" dirty="0"/>
          </a:p>
          <a:p>
            <a:pPr lvl="1"/>
            <a:r>
              <a:rPr lang="zh-CN" altLang="en-US" sz="1800" dirty="0"/>
              <a:t>编译： 建议加上 </a:t>
            </a:r>
            <a:r>
              <a:rPr lang="en-US" altLang="zh-CN" sz="1800" dirty="0">
                <a:solidFill>
                  <a:srgbClr val="0070C0"/>
                </a:solidFill>
              </a:rPr>
              <a:t>-g</a:t>
            </a:r>
            <a:r>
              <a:rPr lang="zh-CN" altLang="en-US" sz="1800" dirty="0"/>
              <a:t>（保留调试信息），方便看源码行号</a:t>
            </a:r>
            <a:endParaRPr lang="en-US" altLang="zh-CN" sz="1800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n-US" altLang="zh-CN" sz="1800" dirty="0"/>
              <a:t>    </a:t>
            </a:r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-g </a:t>
            </a:r>
            <a:r>
              <a:rPr lang="en-US" altLang="zh-CN" sz="1800" dirty="0" err="1">
                <a:solidFill>
                  <a:srgbClr val="0070C0"/>
                </a:solidFill>
              </a:rPr>
              <a:t>test.c</a:t>
            </a:r>
            <a:r>
              <a:rPr lang="en-US" altLang="zh-CN" sz="1800" dirty="0">
                <a:solidFill>
                  <a:srgbClr val="0070C0"/>
                </a:solidFill>
              </a:rPr>
              <a:t> -o </a:t>
            </a:r>
            <a:r>
              <a:rPr lang="en-US" altLang="zh-CN" sz="1800" dirty="0" err="1">
                <a:solidFill>
                  <a:srgbClr val="0070C0"/>
                </a:solidFill>
              </a:rPr>
              <a:t>my_perf_app</a:t>
            </a:r>
            <a:endParaRPr lang="en-US" altLang="zh-CN" sz="1800" dirty="0">
              <a:solidFill>
                <a:srgbClr val="0070C0"/>
              </a:solidFill>
            </a:endParaRPr>
          </a:p>
          <a:p>
            <a:pPr lvl="1"/>
            <a:r>
              <a:rPr lang="zh-CN" altLang="en-US" sz="1800" dirty="0"/>
              <a:t>实时查看（类似 </a:t>
            </a:r>
            <a:r>
              <a:rPr lang="en-US" altLang="zh-CN" sz="1800" dirty="0">
                <a:solidFill>
                  <a:srgbClr val="0070C0"/>
                </a:solidFill>
              </a:rPr>
              <a:t>top</a:t>
            </a:r>
            <a:r>
              <a:rPr lang="zh-CN" altLang="en-US" sz="1800" dirty="0"/>
              <a:t>）：</a:t>
            </a:r>
            <a:r>
              <a:rPr lang="en-US" altLang="zh-CN" sz="1800" dirty="0" err="1">
                <a:solidFill>
                  <a:srgbClr val="0070C0"/>
                </a:solidFill>
              </a:rPr>
              <a:t>sudo</a:t>
            </a:r>
            <a:r>
              <a:rPr lang="en-US" altLang="zh-CN" sz="1800" dirty="0">
                <a:solidFill>
                  <a:srgbClr val="0070C0"/>
                </a:solidFill>
              </a:rPr>
              <a:t> perf top -p $(</a:t>
            </a:r>
            <a:r>
              <a:rPr lang="en-US" altLang="zh-CN" sz="1800" dirty="0" err="1">
                <a:solidFill>
                  <a:srgbClr val="0070C0"/>
                </a:solidFill>
              </a:rPr>
              <a:t>pidof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my_perf_app</a:t>
            </a:r>
            <a:r>
              <a:rPr lang="en-US" altLang="zh-CN" sz="1800" dirty="0">
                <a:solidFill>
                  <a:srgbClr val="0070C0"/>
                </a:solidFill>
              </a:rPr>
              <a:t>)</a:t>
            </a:r>
          </a:p>
          <a:p>
            <a:pPr lvl="1"/>
            <a:r>
              <a:rPr lang="zh-CN" altLang="en-US" sz="1800" dirty="0"/>
              <a:t>记录并报告（最常用）：</a:t>
            </a:r>
            <a:endParaRPr lang="en-US" altLang="zh-CN" sz="1800" dirty="0"/>
          </a:p>
          <a:p>
            <a:pPr lvl="2"/>
            <a:r>
              <a:rPr lang="zh-CN" altLang="en-US" sz="1600" dirty="0"/>
              <a:t>录制（生成一个 </a:t>
            </a:r>
            <a:r>
              <a:rPr lang="en-US" altLang="zh-CN" sz="1600" dirty="0" err="1">
                <a:solidFill>
                  <a:srgbClr val="0070C0"/>
                </a:solidFill>
              </a:rPr>
              <a:t>perf.data</a:t>
            </a:r>
            <a:r>
              <a:rPr lang="en-US" altLang="zh-CN" sz="1600" dirty="0">
                <a:solidFill>
                  <a:srgbClr val="0070C0"/>
                </a:solidFill>
              </a:rPr>
              <a:t> </a:t>
            </a:r>
            <a:r>
              <a:rPr lang="zh-CN" altLang="en-US" sz="1600" dirty="0"/>
              <a:t>文件）：</a:t>
            </a:r>
            <a:r>
              <a:rPr lang="en-US" altLang="zh-CN" sz="1600" dirty="0" err="1">
                <a:solidFill>
                  <a:srgbClr val="0070C0"/>
                </a:solidFill>
              </a:rPr>
              <a:t>sudo</a:t>
            </a:r>
            <a:r>
              <a:rPr lang="en-US" altLang="zh-CN" sz="1600" dirty="0">
                <a:solidFill>
                  <a:srgbClr val="0070C0"/>
                </a:solidFill>
              </a:rPr>
              <a:t> perf record -g ./</a:t>
            </a:r>
            <a:r>
              <a:rPr lang="en-US" altLang="zh-CN" sz="1600" dirty="0" err="1">
                <a:solidFill>
                  <a:srgbClr val="0070C0"/>
                </a:solidFill>
              </a:rPr>
              <a:t>my_perf_app</a:t>
            </a:r>
            <a:endParaRPr lang="en-US" altLang="zh-CN" sz="1600" dirty="0">
              <a:solidFill>
                <a:srgbClr val="0070C0"/>
              </a:solidFill>
            </a:endParaRPr>
          </a:p>
          <a:p>
            <a:pPr lvl="2"/>
            <a:r>
              <a:rPr lang="zh-CN" altLang="en-US" sz="1600" dirty="0"/>
              <a:t>分析：</a:t>
            </a:r>
            <a:r>
              <a:rPr lang="en-US" altLang="zh-CN" sz="1600" dirty="0" err="1">
                <a:solidFill>
                  <a:srgbClr val="0070C0"/>
                </a:solidFill>
              </a:rPr>
              <a:t>sudo</a:t>
            </a:r>
            <a:r>
              <a:rPr lang="en-US" altLang="zh-CN" sz="1600" dirty="0">
                <a:solidFill>
                  <a:srgbClr val="0070C0"/>
                </a:solidFill>
              </a:rPr>
              <a:t> perf report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zh-CN" altLang="en-US" sz="1600" dirty="0"/>
              <a:t>    进入交互界面后，你可以选中某个函数按 </a:t>
            </a:r>
            <a:r>
              <a:rPr lang="en-US" altLang="zh-CN" sz="1600" dirty="0"/>
              <a:t>Enter</a:t>
            </a:r>
            <a:r>
              <a:rPr lang="zh-CN" altLang="en-US" sz="1600" dirty="0"/>
              <a:t>，选择 </a:t>
            </a:r>
            <a:r>
              <a:rPr lang="en-US" altLang="zh-CN" sz="1600" dirty="0"/>
              <a:t>Annotate</a:t>
            </a:r>
            <a:r>
              <a:rPr lang="zh-CN" altLang="en-US" sz="1600" dirty="0"/>
              <a:t>（注释），</a:t>
            </a:r>
            <a:endParaRPr lang="en-US" altLang="zh-CN" sz="1600" dirty="0"/>
          </a:p>
          <a:p>
            <a:pPr marL="914400" lvl="2" indent="0">
              <a:spcBef>
                <a:spcPts val="0"/>
              </a:spcBef>
              <a:buNone/>
            </a:pPr>
            <a:r>
              <a:rPr lang="en-US" altLang="zh-CN" sz="1600" dirty="0"/>
              <a:t>    perf </a:t>
            </a:r>
            <a:r>
              <a:rPr lang="zh-CN" altLang="en-US" sz="1600" dirty="0"/>
              <a:t>会直接把源码展示出来，并在每一行前面标出耗时百分比</a:t>
            </a:r>
          </a:p>
        </p:txBody>
      </p:sp>
    </p:spTree>
    <p:extLst>
      <p:ext uri="{BB962C8B-B14F-4D97-AF65-F5344CB8AC3E}">
        <p14:creationId xmlns:p14="http://schemas.microsoft.com/office/powerpoint/2010/main" val="405286326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692F10-70D2-48E5-A41E-AC32C1322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使用 </a:t>
            </a:r>
            <a:r>
              <a:rPr lang="en-US" altLang="zh-CN" dirty="0" err="1"/>
              <a:t>gcc</a:t>
            </a:r>
            <a:r>
              <a:rPr lang="en-US" altLang="zh-CN" dirty="0"/>
              <a:t> </a:t>
            </a:r>
            <a:r>
              <a:rPr lang="zh-CN" altLang="en-US" dirty="0"/>
              <a:t>进行性能优化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71976A-8B41-4210-BFD6-D03607160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268760"/>
            <a:ext cx="8540750" cy="4830415"/>
          </a:xfrm>
        </p:spPr>
        <p:txBody>
          <a:bodyPr/>
          <a:lstStyle/>
          <a:p>
            <a:r>
              <a:rPr lang="en-US" altLang="zh-CN" sz="2000" dirty="0" err="1">
                <a:solidFill>
                  <a:srgbClr val="0070C0"/>
                </a:solidFill>
              </a:rPr>
              <a:t>gcc</a:t>
            </a:r>
            <a:r>
              <a:rPr lang="en-US" altLang="zh-CN" sz="2000" dirty="0"/>
              <a:t> </a:t>
            </a:r>
            <a:r>
              <a:rPr lang="zh-CN" altLang="en-US" sz="2000" dirty="0"/>
              <a:t>编译器通过不同的优化选项，你可以指示它在编译时间、程序运行速度、二进制文件大小以及调试易用性之间进行权衡</a:t>
            </a: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818689BA-2F1C-4BA3-9335-9C5AC92B0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352441"/>
              </p:ext>
            </p:extLst>
          </p:nvPr>
        </p:nvGraphicFramePr>
        <p:xfrm>
          <a:off x="719626" y="2108625"/>
          <a:ext cx="8024445" cy="4216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14046">
                  <a:extLst>
                    <a:ext uri="{9D8B030D-6E8A-4147-A177-3AD203B41FA5}">
                      <a16:colId xmlns:a16="http://schemas.microsoft.com/office/drawing/2014/main" val="865573165"/>
                    </a:ext>
                  </a:extLst>
                </a:gridCol>
                <a:gridCol w="1679331">
                  <a:extLst>
                    <a:ext uri="{9D8B030D-6E8A-4147-A177-3AD203B41FA5}">
                      <a16:colId xmlns:a16="http://schemas.microsoft.com/office/drawing/2014/main" val="436368751"/>
                    </a:ext>
                  </a:extLst>
                </a:gridCol>
                <a:gridCol w="5331068">
                  <a:extLst>
                    <a:ext uri="{9D8B030D-6E8A-4147-A177-3AD203B41FA5}">
                      <a16:colId xmlns:a16="http://schemas.microsoft.com/office/drawing/2014/main" val="7582687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选项</a:t>
                      </a:r>
                      <a:endParaRPr lang="zh-CN" altLang="en-US" sz="16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目的</a:t>
                      </a:r>
                      <a:endParaRPr lang="zh-CN" altLang="en-US" sz="16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描述</a:t>
                      </a:r>
                      <a:endParaRPr lang="zh-CN" altLang="en-US" sz="16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6702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-O0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不优化</a:t>
                      </a:r>
                      <a:endParaRPr lang="zh-CN" altLang="en-US" sz="16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默认选项。编译最快，生成的代码最易于调试（变量与源码一一对应）。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0008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-O1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基础优化</a:t>
                      </a:r>
                      <a:endParaRPr lang="zh-CN" altLang="en-US" sz="16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尝试减少代码大小和运行时间，但不进行耗时较长的优化。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2922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-O2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推荐级别</a:t>
                      </a:r>
                      <a:endParaRPr lang="zh-CN" altLang="en-US" sz="16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大多数生产环境的选择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。开启了几乎所有不涉及“空间换时间”的优化，平衡了性能与文件大小。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963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-O3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激进优化</a:t>
                      </a:r>
                      <a:endParaRPr lang="zh-CN" altLang="en-US" sz="16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开启循环向量化（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Vectorization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）和更积极的内联。可能显著增加二进制文件体积。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0298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-Os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大小优化</a:t>
                      </a:r>
                      <a:endParaRPr lang="zh-CN" altLang="en-US" sz="16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专门针对文件体积优化。它会关闭 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-O2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中那些会增加代码大小的优化，适合嵌入式设备。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6186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-Ofast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极限速度</a:t>
                      </a:r>
                      <a:endParaRPr lang="zh-CN" altLang="en-US" sz="16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开启 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-O3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且</a:t>
                      </a:r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无视数学标准（如 </a:t>
                      </a:r>
                      <a:r>
                        <a:rPr lang="en-US" altLang="zh-CN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IEEE 754</a:t>
                      </a:r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。虽然极快，但可能导致浮点运算精度丢失。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5343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-Og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调试优化</a:t>
                      </a:r>
                      <a:endParaRPr lang="zh-CN" altLang="en-US" sz="16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优化性能的同时，保证调试器（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GDB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）能准确追踪源码。推荐在开发阶段使用。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6885541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39D4545B-3027-448B-BFF0-09E196A5F9BB}"/>
              </a:ext>
            </a:extLst>
          </p:cNvPr>
          <p:cNvSpPr txBox="1"/>
          <p:nvPr/>
        </p:nvSpPr>
        <p:spPr>
          <a:xfrm>
            <a:off x="719626" y="6389003"/>
            <a:ext cx="80244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注意：优化级别越高，并不总是意味着程序越快，需要使用工具进行实际测量</a:t>
            </a:r>
          </a:p>
        </p:txBody>
      </p:sp>
    </p:spTree>
    <p:extLst>
      <p:ext uri="{BB962C8B-B14F-4D97-AF65-F5344CB8AC3E}">
        <p14:creationId xmlns:p14="http://schemas.microsoft.com/office/powerpoint/2010/main" val="1524991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111B59-01F3-4633-A7DE-7FC1E96D8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按位取反 </a:t>
            </a:r>
            <a:r>
              <a:rPr lang="en-US" altLang="zh-CN" dirty="0"/>
              <a:t>(Bitwise NOT) ~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1AC43C0-CFC2-49BF-90D0-3AC5534D1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200" dirty="0"/>
              <a:t>运算规则</a:t>
            </a:r>
          </a:p>
          <a:p>
            <a:pPr lvl="1"/>
            <a:r>
              <a:rPr lang="en-US" altLang="zh-CN" sz="2800" dirty="0">
                <a:solidFill>
                  <a:srgbClr val="0070C0"/>
                </a:solidFill>
              </a:rPr>
              <a:t>~0 = 1;</a:t>
            </a:r>
          </a:p>
          <a:p>
            <a:pPr lvl="1"/>
            <a:r>
              <a:rPr lang="en-US" altLang="zh-CN" sz="2800" dirty="0">
                <a:solidFill>
                  <a:srgbClr val="0070C0"/>
                </a:solidFill>
              </a:rPr>
              <a:t>~1= 0;</a:t>
            </a:r>
          </a:p>
          <a:p>
            <a:endParaRPr lang="zh-CN" altLang="en-US" dirty="0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1CABB7BD-7965-4FE2-9810-BCE9704A3FBA}"/>
              </a:ext>
            </a:extLst>
          </p:cNvPr>
          <p:cNvGrpSpPr/>
          <p:nvPr/>
        </p:nvGrpSpPr>
        <p:grpSpPr>
          <a:xfrm>
            <a:off x="4163702" y="2197212"/>
            <a:ext cx="3817017" cy="830997"/>
            <a:chOff x="4571407" y="3585347"/>
            <a:chExt cx="3817017" cy="830997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99929EB9-431B-4F22-B26D-1BB1280F7948}"/>
                </a:ext>
              </a:extLst>
            </p:cNvPr>
            <p:cNvSpPr/>
            <p:nvPr/>
          </p:nvSpPr>
          <p:spPr>
            <a:xfrm>
              <a:off x="4571407" y="3585347"/>
              <a:ext cx="3817017" cy="830997"/>
            </a:xfrm>
            <a:prstGeom prst="rect">
              <a:avLst/>
            </a:prstGeom>
            <a:solidFill>
              <a:srgbClr val="92D050">
                <a:lumMod val="20000"/>
                <a:lumOff val="80000"/>
              </a:srgbClr>
            </a:solidFill>
            <a:ln>
              <a:solidFill>
                <a:srgbClr val="92D050">
                  <a:lumMod val="75000"/>
                </a:srgbClr>
              </a:solidFill>
            </a:ln>
          </p:spPr>
          <p:txBody>
            <a:bodyPr wrap="square" lIns="36000" rIns="36000">
              <a:spAutoFit/>
            </a:bodyPr>
            <a:lstStyle/>
            <a:p>
              <a:pPr marL="176213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~ 0110,1001 (0x69)</a:t>
              </a:r>
            </a:p>
            <a:p>
              <a:pPr marL="541338" marR="0" lvl="1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微软雅黑" pitchFamily="34" charset="-122"/>
                </a:rPr>
                <a:t>1001,0110 (0x96)</a:t>
              </a:r>
              <a:endParaRPr kumimoji="0" lang="zh-CN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微软雅黑" pitchFamily="34" charset="-122"/>
                <a:cs typeface="Courier New" panose="02070309020205020404" pitchFamily="49" charset="0"/>
              </a:endParaRPr>
            </a:p>
          </p:txBody>
        </p:sp>
        <p:sp>
          <p:nvSpPr>
            <p:cNvPr id="6" name="Line 4">
              <a:extLst>
                <a:ext uri="{FF2B5EF4-FFF2-40B4-BE49-F238E27FC236}">
                  <a16:creationId xmlns:a16="http://schemas.microsoft.com/office/drawing/2014/main" id="{84710657-6397-49C9-8036-D4002966BB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3414" y="4005064"/>
              <a:ext cx="3600993" cy="0"/>
            </a:xfrm>
            <a:prstGeom prst="line">
              <a:avLst/>
            </a:prstGeom>
            <a:noFill/>
            <a:ln w="38100">
              <a:solidFill>
                <a:srgbClr val="44546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541179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57AB59-3123-473C-ACDC-ACD005B6A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使用 </a:t>
            </a:r>
            <a:r>
              <a:rPr lang="en-US" altLang="zh-CN" dirty="0" err="1"/>
              <a:t>gcc</a:t>
            </a:r>
            <a:r>
              <a:rPr lang="en-US" altLang="zh-CN" dirty="0"/>
              <a:t> </a:t>
            </a:r>
            <a:r>
              <a:rPr lang="zh-CN" altLang="en-US" dirty="0"/>
              <a:t>进行性能优化（续）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331D5DD-01D1-428E-AABB-6621CF3CB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>
                <a:solidFill>
                  <a:srgbClr val="0070C0"/>
                </a:solidFill>
              </a:rPr>
              <a:t>gcc</a:t>
            </a:r>
            <a:r>
              <a:rPr lang="en-US" altLang="zh-CN" dirty="0"/>
              <a:t> </a:t>
            </a:r>
            <a:r>
              <a:rPr lang="zh-CN" altLang="en-US" dirty="0"/>
              <a:t>性能优化实践</a:t>
            </a:r>
            <a:endParaRPr lang="en-US" altLang="zh-CN" dirty="0"/>
          </a:p>
          <a:p>
            <a:pPr lvl="1"/>
            <a:r>
              <a:rPr lang="zh-CN" altLang="en-US" sz="2000" dirty="0"/>
              <a:t>开发阶段（保留调试信息）：</a:t>
            </a:r>
            <a:endParaRPr lang="en-US" altLang="zh-CN" sz="2000" dirty="0"/>
          </a:p>
          <a:p>
            <a:pPr lvl="2"/>
            <a:r>
              <a:rPr lang="nb-NO" altLang="zh-CN" sz="1800" dirty="0">
                <a:solidFill>
                  <a:srgbClr val="0070C0"/>
                </a:solidFill>
              </a:rPr>
              <a:t>gcc -g -Og main.c -o app</a:t>
            </a:r>
          </a:p>
          <a:p>
            <a:pPr lvl="2"/>
            <a:r>
              <a:rPr lang="en-US" altLang="zh-CN" sz="1800" dirty="0">
                <a:solidFill>
                  <a:srgbClr val="0070C0"/>
                </a:solidFill>
              </a:rPr>
              <a:t>-</a:t>
            </a:r>
            <a:r>
              <a:rPr lang="en-US" altLang="zh-CN" sz="1800" dirty="0" err="1">
                <a:solidFill>
                  <a:srgbClr val="0070C0"/>
                </a:solidFill>
              </a:rPr>
              <a:t>Og</a:t>
            </a:r>
            <a:r>
              <a:rPr lang="zh-CN" altLang="en-US" sz="1800" dirty="0"/>
              <a:t>：在不破坏调试信息的前提下，让程序跑得稍微快一点</a:t>
            </a:r>
            <a:endParaRPr lang="nb-NO" altLang="zh-CN" sz="1800" dirty="0"/>
          </a:p>
          <a:p>
            <a:pPr lvl="1"/>
            <a:r>
              <a:rPr lang="zh-CN" altLang="en-US" sz="2000" dirty="0"/>
              <a:t>发布阶段（极致压榨 </a:t>
            </a:r>
            <a:r>
              <a:rPr lang="en-US" altLang="zh-CN" sz="2000" dirty="0"/>
              <a:t>CPU </a:t>
            </a:r>
            <a:r>
              <a:rPr lang="zh-CN" altLang="en-US" sz="2000" dirty="0"/>
              <a:t>性能）：</a:t>
            </a:r>
            <a:endParaRPr lang="en-US" altLang="zh-CN" sz="2000" dirty="0"/>
          </a:p>
          <a:p>
            <a:pPr lvl="2"/>
            <a:r>
              <a:rPr lang="en-US" altLang="zh-CN" sz="1800" dirty="0" err="1">
                <a:solidFill>
                  <a:srgbClr val="0070C0"/>
                </a:solidFill>
              </a:rPr>
              <a:t>gcc</a:t>
            </a:r>
            <a:r>
              <a:rPr lang="en-US" altLang="zh-CN" sz="1800" dirty="0">
                <a:solidFill>
                  <a:srgbClr val="0070C0"/>
                </a:solidFill>
              </a:rPr>
              <a:t> -O3 -march=native -</a:t>
            </a:r>
            <a:r>
              <a:rPr lang="en-US" altLang="zh-CN" sz="1800" dirty="0" err="1">
                <a:solidFill>
                  <a:srgbClr val="0070C0"/>
                </a:solidFill>
              </a:rPr>
              <a:t>flto</a:t>
            </a:r>
            <a:r>
              <a:rPr lang="en-US" altLang="zh-CN" sz="1800" dirty="0">
                <a:solidFill>
                  <a:srgbClr val="0070C0"/>
                </a:solidFill>
              </a:rPr>
              <a:t> </a:t>
            </a:r>
            <a:r>
              <a:rPr lang="en-US" altLang="zh-CN" sz="1800" dirty="0" err="1">
                <a:solidFill>
                  <a:srgbClr val="0070C0"/>
                </a:solidFill>
              </a:rPr>
              <a:t>main.c</a:t>
            </a:r>
            <a:r>
              <a:rPr lang="en-US" altLang="zh-CN" sz="1800" dirty="0">
                <a:solidFill>
                  <a:srgbClr val="0070C0"/>
                </a:solidFill>
              </a:rPr>
              <a:t> -o app</a:t>
            </a:r>
          </a:p>
          <a:p>
            <a:pPr lvl="2"/>
            <a:r>
              <a:rPr lang="en-US" altLang="zh-CN" sz="1800" dirty="0">
                <a:solidFill>
                  <a:srgbClr val="0070C0"/>
                </a:solidFill>
              </a:rPr>
              <a:t>-march=native</a:t>
            </a:r>
            <a:r>
              <a:rPr lang="zh-CN" altLang="en-US" sz="1800" dirty="0"/>
              <a:t>：探测当前机器的 </a:t>
            </a:r>
            <a:r>
              <a:rPr lang="en-US" altLang="zh-CN" sz="1800" dirty="0"/>
              <a:t>CPU </a:t>
            </a:r>
            <a:r>
              <a:rPr lang="zh-CN" altLang="en-US" sz="1800" dirty="0"/>
              <a:t>型号，开启支持的所有指令集</a:t>
            </a:r>
            <a:endParaRPr lang="en-US" altLang="zh-CN" sz="1800" dirty="0"/>
          </a:p>
          <a:p>
            <a:pPr lvl="2"/>
            <a:r>
              <a:rPr lang="en-US" altLang="zh-CN" sz="1800" dirty="0">
                <a:solidFill>
                  <a:srgbClr val="0070C0"/>
                </a:solidFill>
              </a:rPr>
              <a:t>-</a:t>
            </a:r>
            <a:r>
              <a:rPr lang="en-US" altLang="zh-CN" sz="1800" dirty="0" err="1">
                <a:solidFill>
                  <a:srgbClr val="0070C0"/>
                </a:solidFill>
              </a:rPr>
              <a:t>flto</a:t>
            </a:r>
            <a:r>
              <a:rPr lang="zh-CN" altLang="en-US" sz="1800" dirty="0"/>
              <a:t>：跨文件全局优化，实现跨文件内联函数，从而大幅提升整体性能</a:t>
            </a:r>
            <a:endParaRPr lang="en-US" altLang="zh-CN" sz="1800" dirty="0"/>
          </a:p>
          <a:p>
            <a:pPr lvl="2"/>
            <a:r>
              <a:rPr lang="zh-CN" altLang="en-US" sz="1800" dirty="0"/>
              <a:t>注意：有时候 </a:t>
            </a:r>
            <a:r>
              <a:rPr lang="en-US" altLang="zh-CN" sz="1800" dirty="0">
                <a:solidFill>
                  <a:srgbClr val="0070C0"/>
                </a:solidFill>
              </a:rPr>
              <a:t>-O3 </a:t>
            </a:r>
            <a:r>
              <a:rPr lang="zh-CN" altLang="en-US" sz="1800" dirty="0"/>
              <a:t>带来的指令缓存失效反而会让程序慢于 </a:t>
            </a:r>
            <a:r>
              <a:rPr lang="en-US" altLang="zh-CN" sz="1800" dirty="0">
                <a:solidFill>
                  <a:srgbClr val="0070C0"/>
                </a:solidFill>
              </a:rPr>
              <a:t>-O2</a:t>
            </a:r>
            <a:r>
              <a:rPr lang="zh-CN" altLang="en-US" sz="1800" dirty="0"/>
              <a:t>；有时候</a:t>
            </a:r>
            <a:r>
              <a:rPr lang="en-US" altLang="zh-CN" sz="1800" dirty="0">
                <a:solidFill>
                  <a:srgbClr val="0070C0"/>
                </a:solidFill>
              </a:rPr>
              <a:t>-O3</a:t>
            </a:r>
            <a:r>
              <a:rPr lang="zh-CN" altLang="en-US" sz="1800" dirty="0"/>
              <a:t>（激进优化）编译程序无法正常运行，需要降级为</a:t>
            </a:r>
            <a:r>
              <a:rPr lang="en-US" altLang="zh-CN" sz="1800" dirty="0">
                <a:solidFill>
                  <a:srgbClr val="0070C0"/>
                </a:solidFill>
              </a:rPr>
              <a:t>-O2</a:t>
            </a:r>
            <a:r>
              <a:rPr lang="zh-CN" altLang="en-US" sz="1800" dirty="0"/>
              <a:t>（标准发布）</a:t>
            </a:r>
            <a:endParaRPr lang="en-US" altLang="zh-CN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65609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谢谢！</a:t>
            </a:r>
          </a:p>
        </p:txBody>
      </p:sp>
    </p:spTree>
    <p:extLst>
      <p:ext uri="{BB962C8B-B14F-4D97-AF65-F5344CB8AC3E}">
        <p14:creationId xmlns:p14="http://schemas.microsoft.com/office/powerpoint/2010/main" val="117792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99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诗情画意">
  <a:themeElements>
    <a:clrScheme name="诗情画意 1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765"/>
      </a:accent4>
      <a:accent5>
        <a:srgbClr val="F3FAFF"/>
      </a:accent5>
      <a:accent6>
        <a:srgbClr val="2D5CE7"/>
      </a:accent6>
      <a:hlink>
        <a:srgbClr val="DC5900"/>
      </a:hlink>
      <a:folHlink>
        <a:srgbClr val="7979A5"/>
      </a:folHlink>
    </a:clrScheme>
    <a:fontScheme name="诗情画意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诗情画意 1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765"/>
        </a:accent4>
        <a:accent5>
          <a:srgbClr val="F3FAFF"/>
        </a:accent5>
        <a:accent6>
          <a:srgbClr val="2D5CE7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2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0A2"/>
        </a:accent4>
        <a:accent5>
          <a:srgbClr val="F2FAFF"/>
        </a:accent5>
        <a:accent6>
          <a:srgbClr val="E186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3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AF3EC"/>
        </a:accent3>
        <a:accent4>
          <a:srgbClr val="4E4E76"/>
        </a:accent4>
        <a:accent5>
          <a:srgbClr val="FFFFEB"/>
        </a:accent5>
        <a:accent6>
          <a:srgbClr val="2D8AE7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4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656"/>
        </a:accent4>
        <a:accent5>
          <a:srgbClr val="FFFFE2"/>
        </a:accent5>
        <a:accent6>
          <a:srgbClr val="E75C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5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E"/>
        </a:accent4>
        <a:accent5>
          <a:srgbClr val="E7F0EA"/>
        </a:accent5>
        <a:accent6>
          <a:srgbClr val="2D5CE7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6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682"/>
        </a:accent4>
        <a:accent5>
          <a:srgbClr val="EFEFEF"/>
        </a:accent5>
        <a:accent6>
          <a:srgbClr val="2D8AE7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7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F0F0FF"/>
        </a:accent3>
        <a:accent4>
          <a:srgbClr val="AE2A00"/>
        </a:accent4>
        <a:accent5>
          <a:srgbClr val="F0EFF4"/>
        </a:accent5>
        <a:accent6>
          <a:srgbClr val="005CB9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8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F"/>
        </a:accent3>
        <a:accent4>
          <a:srgbClr val="000082"/>
        </a:accent4>
        <a:accent5>
          <a:srgbClr val="F3F3F3"/>
        </a:accent5>
        <a:accent6>
          <a:srgbClr val="A163A3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诗情画意">
  <a:themeElements>
    <a:clrScheme name="诗情画意 1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765"/>
      </a:accent4>
      <a:accent5>
        <a:srgbClr val="F3FAFF"/>
      </a:accent5>
      <a:accent6>
        <a:srgbClr val="2D5CE7"/>
      </a:accent6>
      <a:hlink>
        <a:srgbClr val="DC5900"/>
      </a:hlink>
      <a:folHlink>
        <a:srgbClr val="7979A5"/>
      </a:folHlink>
    </a:clrScheme>
    <a:fontScheme name="诗情画意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诗情画意 1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765"/>
        </a:accent4>
        <a:accent5>
          <a:srgbClr val="F3FAFF"/>
        </a:accent5>
        <a:accent6>
          <a:srgbClr val="2D5CE7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2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0A2"/>
        </a:accent4>
        <a:accent5>
          <a:srgbClr val="F2FAFF"/>
        </a:accent5>
        <a:accent6>
          <a:srgbClr val="E186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3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AF3EC"/>
        </a:accent3>
        <a:accent4>
          <a:srgbClr val="4E4E76"/>
        </a:accent4>
        <a:accent5>
          <a:srgbClr val="FFFFEB"/>
        </a:accent5>
        <a:accent6>
          <a:srgbClr val="2D8AE7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4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656"/>
        </a:accent4>
        <a:accent5>
          <a:srgbClr val="FFFFE2"/>
        </a:accent5>
        <a:accent6>
          <a:srgbClr val="E75C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5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E"/>
        </a:accent4>
        <a:accent5>
          <a:srgbClr val="E7F0EA"/>
        </a:accent5>
        <a:accent6>
          <a:srgbClr val="2D5CE7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6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682"/>
        </a:accent4>
        <a:accent5>
          <a:srgbClr val="EFEFEF"/>
        </a:accent5>
        <a:accent6>
          <a:srgbClr val="2D8AE7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7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F0F0FF"/>
        </a:accent3>
        <a:accent4>
          <a:srgbClr val="AE2A00"/>
        </a:accent4>
        <a:accent5>
          <a:srgbClr val="F0EFF4"/>
        </a:accent5>
        <a:accent6>
          <a:srgbClr val="005CB9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8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F"/>
        </a:accent3>
        <a:accent4>
          <a:srgbClr val="000082"/>
        </a:accent4>
        <a:accent5>
          <a:srgbClr val="F3F3F3"/>
        </a:accent5>
        <a:accent6>
          <a:srgbClr val="A163A3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3396</TotalTime>
  <Words>12032</Words>
  <Application>Microsoft Office PowerPoint</Application>
  <PresentationFormat>全屏显示(4:3)</PresentationFormat>
  <Paragraphs>1191</Paragraphs>
  <Slides>91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91</vt:i4>
      </vt:variant>
    </vt:vector>
  </HeadingPairs>
  <TitlesOfParts>
    <vt:vector size="102" baseType="lpstr">
      <vt:lpstr>PingFang SC</vt:lpstr>
      <vt:lpstr>楷体</vt:lpstr>
      <vt:lpstr>宋体</vt:lpstr>
      <vt:lpstr>微软雅黑</vt:lpstr>
      <vt:lpstr>Arial</vt:lpstr>
      <vt:lpstr>Calibri</vt:lpstr>
      <vt:lpstr>Courier New</vt:lpstr>
      <vt:lpstr>Times New Roman</vt:lpstr>
      <vt:lpstr>Wingdings</vt:lpstr>
      <vt:lpstr>诗情画意</vt:lpstr>
      <vt:lpstr>1_诗情画意</vt:lpstr>
      <vt:lpstr>高级编程与性能优化</vt:lpstr>
      <vt:lpstr>本章内容概述</vt:lpstr>
      <vt:lpstr>本章内容概述</vt:lpstr>
      <vt:lpstr>位运算的概念</vt:lpstr>
      <vt:lpstr>位运算符</vt:lpstr>
      <vt:lpstr>按位与 (Bitwise AND) &amp;</vt:lpstr>
      <vt:lpstr>按位或 (Bitwise Inclusive OR) |</vt:lpstr>
      <vt:lpstr>按位异或 (Bitwise Exclusive OR) ^</vt:lpstr>
      <vt:lpstr>按位取反 (Bitwise NOT) ~</vt:lpstr>
      <vt:lpstr>左移 (Left Shift) &lt;&lt;</vt:lpstr>
      <vt:lpstr>右移 (Right Shift) &gt;&gt;</vt:lpstr>
      <vt:lpstr>位运算的规则</vt:lpstr>
      <vt:lpstr>位运算（例一）</vt:lpstr>
      <vt:lpstr>位运算（例二）</vt:lpstr>
      <vt:lpstr>异或运算的特点</vt:lpstr>
      <vt:lpstr>位运算（例三）</vt:lpstr>
      <vt:lpstr>位运算（例四）</vt:lpstr>
      <vt:lpstr>位运算（例五）</vt:lpstr>
      <vt:lpstr>位运算（例六）</vt:lpstr>
      <vt:lpstr>性能优化中的位运算（例）</vt:lpstr>
      <vt:lpstr>性能优化中的位运算（例）</vt:lpstr>
      <vt:lpstr>性能优化中的位运算（例）</vt:lpstr>
      <vt:lpstr>性能优化中的位运算（例）</vt:lpstr>
      <vt:lpstr>性能优化中的位运算（例）</vt:lpstr>
      <vt:lpstr>本章内容概述</vt:lpstr>
      <vt:lpstr>程序的编译过程</vt:lpstr>
      <vt:lpstr>预处理</vt:lpstr>
      <vt:lpstr>不带形参的宏</vt:lpstr>
      <vt:lpstr>带形参的宏</vt:lpstr>
      <vt:lpstr>带形参的宏</vt:lpstr>
      <vt:lpstr>函数与带形参宏的区别</vt:lpstr>
      <vt:lpstr>带形参的宏（例一）</vt:lpstr>
      <vt:lpstr>带形参的宏（例二）</vt:lpstr>
      <vt:lpstr>带形参的宏（例三）</vt:lpstr>
      <vt:lpstr>宏的编程实践（例一）</vt:lpstr>
      <vt:lpstr>宏的编程实践（例二）</vt:lpstr>
      <vt:lpstr>宏的编程实践（例三）</vt:lpstr>
      <vt:lpstr>条件编译</vt:lpstr>
      <vt:lpstr>条件编译</vt:lpstr>
      <vt:lpstr>条件编译</vt:lpstr>
      <vt:lpstr>核心系统预定义宏（ANSI C标准）</vt:lpstr>
      <vt:lpstr>编译器特性与平台宏</vt:lpstr>
      <vt:lpstr>其它系统预定义宏</vt:lpstr>
      <vt:lpstr>系统预定义宏（例）</vt:lpstr>
      <vt:lpstr>调试断言</vt:lpstr>
      <vt:lpstr>调试断言中的宏定义</vt:lpstr>
      <vt:lpstr>本章内容概述</vt:lpstr>
      <vt:lpstr>库的基本概念</vt:lpstr>
      <vt:lpstr>静态库</vt:lpstr>
      <vt:lpstr>静态库的优缺点</vt:lpstr>
      <vt:lpstr>Linux下创建与使用静态库</vt:lpstr>
      <vt:lpstr>Linux下创建与使用静态库（例）</vt:lpstr>
      <vt:lpstr>Linux下创建与使用静态库（例续）</vt:lpstr>
      <vt:lpstr>动态库</vt:lpstr>
      <vt:lpstr>动态库的优缺点</vt:lpstr>
      <vt:lpstr>Linux下创建与使用动态库</vt:lpstr>
      <vt:lpstr>Linux下创建与使用动态库（续）</vt:lpstr>
      <vt:lpstr>Linux下创建与使用动态库（例）</vt:lpstr>
      <vt:lpstr>CMake中编译静态库和动态库</vt:lpstr>
      <vt:lpstr>CMake中编译静态库和动态库（续）</vt:lpstr>
      <vt:lpstr>静态库与动态库小结</vt:lpstr>
      <vt:lpstr>本章内容概述</vt:lpstr>
      <vt:lpstr>编程优化概述</vt:lpstr>
      <vt:lpstr>函数级优化</vt:lpstr>
      <vt:lpstr>内联函数</vt:lpstr>
      <vt:lpstr>尾递归优化 </vt:lpstr>
      <vt:lpstr>参数地址传递</vt:lpstr>
      <vt:lpstr>消除指针别名</vt:lpstr>
      <vt:lpstr>编译器函数属性</vt:lpstr>
      <vt:lpstr>控制指令级优化</vt:lpstr>
      <vt:lpstr>分支排布优化（一）</vt:lpstr>
      <vt:lpstr>分支排布优化（二）</vt:lpstr>
      <vt:lpstr>分支排布优化（三）</vt:lpstr>
      <vt:lpstr>编译器分支暗示</vt:lpstr>
      <vt:lpstr>无分支编程（一）</vt:lpstr>
      <vt:lpstr>无分支编程（二）</vt:lpstr>
      <vt:lpstr>循环展开与融合</vt:lpstr>
      <vt:lpstr>循环外提</vt:lpstr>
      <vt:lpstr>循环交换</vt:lpstr>
      <vt:lpstr>终点判断优化（一）</vt:lpstr>
      <vt:lpstr>终点判断优化（二）</vt:lpstr>
      <vt:lpstr>运算指令级优化</vt:lpstr>
      <vt:lpstr>乘除法转位运算</vt:lpstr>
      <vt:lpstr>除法转乘法</vt:lpstr>
      <vt:lpstr>代数恒等式简化</vt:lpstr>
      <vt:lpstr>程序性能分析工具</vt:lpstr>
      <vt:lpstr>使用 gprof 进行性能分析</vt:lpstr>
      <vt:lpstr>使用 perf 进行性能分析</vt:lpstr>
      <vt:lpstr>使用 gcc 进行性能优化</vt:lpstr>
      <vt:lpstr>使用 gcc 进行性能优化（续）</vt:lpstr>
      <vt:lpstr>谢谢！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指针的高级应用</dc:title>
  <dc:creator>Wu Feng</dc:creator>
  <cp:lastModifiedBy>Jianhui Ma</cp:lastModifiedBy>
  <cp:revision>161</cp:revision>
  <dcterms:created xsi:type="dcterms:W3CDTF">2026-03-02T08:32:09Z</dcterms:created>
  <dcterms:modified xsi:type="dcterms:W3CDTF">2026-04-24T02:00:09Z</dcterms:modified>
</cp:coreProperties>
</file>